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7" r:id="rId2"/>
    <p:sldMasterId id="2147483712" r:id="rId3"/>
    <p:sldMasterId id="2147483724" r:id="rId4"/>
  </p:sldMasterIdLst>
  <p:notesMasterIdLst>
    <p:notesMasterId r:id="rId8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Lst>
  <p:sldSz cx="9144000" cy="5143500" type="screen16x9"/>
  <p:notesSz cx="6858000" cy="9144000"/>
  <p:embeddedFontLst>
    <p:embeddedFont>
      <p:font typeface="Amatic SC" panose="020F0502020204030204" pitchFamily="2" charset="-79"/>
      <p:bold r:id="rId88"/>
    </p:embeddedFont>
    <p:embeddedFont>
      <p:font typeface="Arimo" panose="020B0604020202020204" charset="0"/>
      <p:regular r:id="rId89"/>
      <p:bold r:id="rId90"/>
      <p:italic r:id="rId91"/>
      <p:boldItalic r:id="rId92"/>
    </p:embeddedFont>
    <p:embeddedFont>
      <p:font typeface="Average" panose="020B0604020202020204" charset="0"/>
      <p:regular r:id="rId93"/>
    </p:embeddedFont>
    <p:embeddedFont>
      <p:font typeface="Bodoni" panose="020B0604020202020204" charset="0"/>
      <p:regular r:id="rId94"/>
      <p:bold r:id="rId95"/>
      <p:italic r:id="rId96"/>
      <p:boldItalic r:id="rId97"/>
    </p:embeddedFont>
    <p:embeddedFont>
      <p:font typeface="Cambria" panose="02040503050406030204" pitchFamily="18" charset="0"/>
      <p:regular r:id="rId98"/>
      <p:bold r:id="rId99"/>
      <p:italic r:id="rId100"/>
      <p:boldItalic r:id="rId101"/>
    </p:embeddedFont>
    <p:embeddedFont>
      <p:font typeface="Gill Sans" panose="020B0604020202020204" charset="0"/>
      <p:regular r:id="rId102"/>
      <p:bold r:id="rId103"/>
    </p:embeddedFont>
    <p:embeddedFont>
      <p:font typeface="Helvetica Neue" panose="02000503000000020004" pitchFamily="2" charset="0"/>
      <p:regular r:id="rId104"/>
      <p:bold r:id="rId105"/>
      <p:italic r:id="rId106"/>
      <p:boldItalic r:id="rId107"/>
    </p:embeddedFont>
    <p:embeddedFont>
      <p:font typeface="Lato" panose="020F0502020204030203" pitchFamily="34" charset="0"/>
      <p:regular r:id="rId108"/>
      <p:bold r:id="rId109"/>
      <p:italic r:id="rId110"/>
      <p:boldItalic r:id="rId111"/>
    </p:embeddedFont>
    <p:embeddedFont>
      <p:font typeface="Libre Baskerville" panose="020F0502020204030204" pitchFamily="2" charset="0"/>
      <p:regular r:id="rId112"/>
      <p:bold r:id="rId113"/>
      <p:italic r:id="rId114"/>
    </p:embeddedFont>
    <p:embeddedFont>
      <p:font typeface="Oswald" panose="02000503000000000000" pitchFamily="2" charset="0"/>
      <p:regular r:id="rId115"/>
      <p:bold r:id="rId116"/>
    </p:embeddedFont>
    <p:embeddedFont>
      <p:font typeface="Playfair Display" panose="00000500000000000000" pitchFamily="2" charset="0"/>
      <p:regular r:id="rId117"/>
      <p:bold r:id="rId118"/>
      <p:italic r:id="rId119"/>
      <p:boldItalic r:id="rId120"/>
    </p:embeddedFont>
    <p:embeddedFont>
      <p:font typeface="Roboto" panose="02000000000000000000" pitchFamily="2" charset="0"/>
      <p:regular r:id="rId121"/>
      <p:bold r:id="rId122"/>
      <p:italic r:id="rId123"/>
      <p:boldItalic r:id="rId124"/>
    </p:embeddedFont>
    <p:embeddedFont>
      <p:font typeface="Roboto Slab" panose="020F0502020204030204" pitchFamily="2" charset="0"/>
      <p:regular r:id="rId125"/>
      <p:bold r:id="rId126"/>
    </p:embeddedFont>
    <p:embeddedFont>
      <p:font typeface="Verdana" panose="020B0604030504040204" pitchFamily="34" charset="0"/>
      <p:regular r:id="rId127"/>
      <p:bold r:id="rId128"/>
      <p:italic r:id="rId129"/>
      <p:boldItalic r:id="rId1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1" roundtripDataSignature="AMtx7mgXugbPGIBGcvP8ZoPCpMjHVPJn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316ECC-CBC2-444E-A294-6D0D6BD05391}">
  <a:tblStyle styleId="{A7316ECC-CBC2-444E-A294-6D0D6BD0539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0.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font" Target="fonts/font20.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5.fntdata"/><Relationship Id="rId123" Type="http://schemas.openxmlformats.org/officeDocument/2006/relationships/font" Target="fonts/font36.fntdata"/><Relationship Id="rId128" Type="http://schemas.openxmlformats.org/officeDocument/2006/relationships/font" Target="fonts/font41.fntdata"/><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6.fntdata"/><Relationship Id="rId118" Type="http://schemas.openxmlformats.org/officeDocument/2006/relationships/font" Target="fonts/font31.fntdata"/><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6.fntdata"/><Relationship Id="rId108" Type="http://schemas.openxmlformats.org/officeDocument/2006/relationships/font" Target="fonts/font21.fntdata"/><Relationship Id="rId124" Type="http://schemas.openxmlformats.org/officeDocument/2006/relationships/font" Target="fonts/font37.fntdata"/><Relationship Id="rId129" Type="http://schemas.openxmlformats.org/officeDocument/2006/relationships/font" Target="fonts/font4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7.fntdata"/><Relationship Id="rId119" Type="http://schemas.openxmlformats.org/officeDocument/2006/relationships/font" Target="fonts/font32.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43.fntdata"/><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0.fntdata"/><Relationship Id="rId104" Type="http://schemas.openxmlformats.org/officeDocument/2006/relationships/font" Target="fonts/font17.fntdata"/><Relationship Id="rId120" Type="http://schemas.openxmlformats.org/officeDocument/2006/relationships/font" Target="fonts/font33.fntdata"/><Relationship Id="rId125" Type="http://schemas.openxmlformats.org/officeDocument/2006/relationships/font" Target="fonts/font3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110" Type="http://schemas.openxmlformats.org/officeDocument/2006/relationships/font" Target="fonts/font23.fntdata"/><Relationship Id="rId115" Type="http://schemas.openxmlformats.org/officeDocument/2006/relationships/font" Target="fonts/font28.fntdata"/><Relationship Id="rId131" Type="http://customschemas.google.com/relationships/presentationmetadata" Target="meta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3.fntdata"/><Relationship Id="rId105" Type="http://schemas.openxmlformats.org/officeDocument/2006/relationships/font" Target="fonts/font18.fntdata"/><Relationship Id="rId126" Type="http://schemas.openxmlformats.org/officeDocument/2006/relationships/font" Target="fonts/font3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font" Target="fonts/font11.fntdata"/><Relationship Id="rId121" Type="http://schemas.openxmlformats.org/officeDocument/2006/relationships/font" Target="fonts/font3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9.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font" Target="fonts/font1.fntdata"/><Relationship Id="rId111" Type="http://schemas.openxmlformats.org/officeDocument/2006/relationships/font" Target="fonts/font24.fntdata"/><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9.fntdata"/><Relationship Id="rId127" Type="http://schemas.openxmlformats.org/officeDocument/2006/relationships/font" Target="fonts/font40.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122" Type="http://schemas.openxmlformats.org/officeDocument/2006/relationships/font" Target="fonts/font35.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font" Target="fonts/font2.fntdata"/><Relationship Id="rId112" Type="http://schemas.openxmlformats.org/officeDocument/2006/relationships/font" Target="fonts/font25.fntdata"/><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7" name="Google Shape;65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3" name="Google Shape;72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0" name="Google Shape;73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7" name="Google Shape;73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1" name="Google Shape;75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8" name="Google Shape;75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2" name="Google Shape;77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9" name="Google Shape;77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6" name="Google Shape;786;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3" name="Google Shape;793;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0" name="Google Shape;800;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7" name="Google Shape;80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4" name="Google Shape;814;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1" name="Google Shape;821;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93eaaebb3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8" name="Google Shape;828;g293eaaebb31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93faa6f5c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6" name="Google Shape;836;g293faa6f5c8_0_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33945" lvl="0" indent="-221245" algn="l" rtl="0">
              <a:lnSpc>
                <a:spcPct val="100000"/>
              </a:lnSpc>
              <a:spcBef>
                <a:spcPts val="0"/>
              </a:spcBef>
              <a:spcAft>
                <a:spcPts val="0"/>
              </a:spcAft>
              <a:buClr>
                <a:schemeClr val="dk1"/>
              </a:buClr>
              <a:buSzPts val="1200"/>
              <a:buAutoNum type="arabicParenR"/>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93faa6f5c8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6" name="Google Shape;846;g293faa6f5c8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33945" lvl="0" indent="-221245" algn="l" rtl="0">
              <a:lnSpc>
                <a:spcPct val="100000"/>
              </a:lnSpc>
              <a:spcBef>
                <a:spcPts val="0"/>
              </a:spcBef>
              <a:spcAft>
                <a:spcPts val="0"/>
              </a:spcAft>
              <a:buClr>
                <a:schemeClr val="dk1"/>
              </a:buClr>
              <a:buSzPts val="1200"/>
              <a:buAutoNum type="arabicParenR"/>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93faa6f5c8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9" name="Google Shape;859;g293faa6f5c8_0_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33945" lvl="0" indent="-221245" algn="l" rtl="0">
              <a:lnSpc>
                <a:spcPct val="100000"/>
              </a:lnSpc>
              <a:spcBef>
                <a:spcPts val="0"/>
              </a:spcBef>
              <a:spcAft>
                <a:spcPts val="0"/>
              </a:spcAft>
              <a:buClr>
                <a:schemeClr val="dk1"/>
              </a:buClr>
              <a:buSzPts val="1200"/>
              <a:buAutoNum type="arabicParenR"/>
            </a:pP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93faa6f5c8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2" name="Google Shape;872;g293faa6f5c8_0_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000">
                <a:solidFill>
                  <a:schemeClr val="dk1"/>
                </a:solidFill>
              </a:rPr>
              <a:t>Đại diện chia sẻ tầm nhìn của EVN về môi trường làm việc  hòa nhập, nhấn mạnh tầm quan trọng của sự đồng minh của nam giới và vai trò của họ trong việc thúc đẩy bình đẳng giới trong nỗ lực của EVN để xây dựng môi trường làm việc đa dạng và hòa nhập hơn.</a:t>
            </a:r>
            <a:endParaRPr sz="1000">
              <a:solidFill>
                <a:schemeClr val="dk1"/>
              </a:solidFill>
            </a:endParaRPr>
          </a:p>
          <a:p>
            <a:pPr marL="0" lvl="0" indent="0" algn="l" rtl="0">
              <a:lnSpc>
                <a:spcPct val="100000"/>
              </a:lnSpc>
              <a:spcBef>
                <a:spcPts val="0"/>
              </a:spcBef>
              <a:spcAft>
                <a:spcPts val="0"/>
              </a:spcAft>
              <a:buSzPts val="1400"/>
              <a:buNone/>
            </a:pPr>
            <a:endParaRPr sz="1000">
              <a:solidFill>
                <a:schemeClr val="dk1"/>
              </a:solidFill>
            </a:endParaRPr>
          </a:p>
          <a:p>
            <a:pPr marL="0" lvl="0" indent="0" algn="l" rtl="0">
              <a:lnSpc>
                <a:spcPct val="100000"/>
              </a:lnSpc>
              <a:spcBef>
                <a:spcPts val="0"/>
              </a:spcBef>
              <a:spcAft>
                <a:spcPts val="0"/>
              </a:spcAft>
              <a:buSzPts val="1400"/>
              <a:buNone/>
            </a:pPr>
            <a:r>
              <a:rPr lang="en" sz="1000">
                <a:solidFill>
                  <a:schemeClr val="dk1"/>
                </a:solidFill>
              </a:rPr>
              <a:t>Representative to share EVN's vision towards an inclusive workplace, highlighting the importance of male allis and their roles in bridging gender equality in EVN's effort to build a more inclusive and diverse working environment.</a:t>
            </a:r>
            <a:endParaRPr sz="1000">
              <a:solidFill>
                <a:schemeClr val="dk1"/>
              </a:solidFill>
            </a:endParaRPr>
          </a:p>
          <a:p>
            <a:pPr marL="0" lvl="0" indent="0" algn="l" rtl="0">
              <a:lnSpc>
                <a:spcPct val="100000"/>
              </a:lnSpc>
              <a:spcBef>
                <a:spcPts val="0"/>
              </a:spcBef>
              <a:spcAft>
                <a:spcPts val="0"/>
              </a:spcAft>
              <a:buSzPts val="1400"/>
              <a:buNone/>
            </a:pPr>
            <a:endParaRPr sz="1000">
              <a:solidFill>
                <a:schemeClr val="dk1"/>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93faa6f5c8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93faa6f5c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Times New Roman"/>
                <a:ea typeface="Times New Roman"/>
                <a:cs typeface="Times New Roman"/>
                <a:sym typeface="Times New Roman"/>
              </a:rPr>
              <a:t>Để tạo ra một nơi làm việc đa dạng, tất nhiên điều quan trọng là phải tập trung vào lực lượng lao động, tuyển dụng những người có giới tính, hoàn cảnh khác nhau, v.v. và bạn cần có sẵn các quy trình và thói quen để được hỗ trợ. Nhưng điều quan trọng nữa là phải làm việc dựa trên nền văn hóa, khiến mọi người cảm thấy rằng họ có đủ tự tin để đóng góp bằng những quan điểm độc đáo của mình. Tạo ra sự thay đổi về văn hóa và tư duy có lẽ là điều mà nhiều công ty cảm thấy khó khăn nhất và thường bị lãng quên. Nhưng tôi có thể nói rằng đó là thành phần quan trọng nhất trong việc tạo ra một nơi làm việc đa dạng và hòa nhập.  </a:t>
            </a:r>
            <a:r>
              <a:rPr lang="en" sz="1200" b="1" i="1">
                <a:solidFill>
                  <a:schemeClr val="dk1"/>
                </a:solidFill>
                <a:latin typeface="Times New Roman"/>
                <a:ea typeface="Times New Roman"/>
                <a:cs typeface="Times New Roman"/>
                <a:sym typeface="Times New Roman"/>
              </a:rPr>
              <a:t>Sau đó liên kết điểm này với Nam tính độc hại.</a:t>
            </a:r>
            <a:endParaRPr sz="1200" b="1" i="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To create a diverse workplace it is of course important to focus on the workforce, that you recruit people with different gender, background etc, and you need to have processes and routines in place for support. But it also important to work on the </a:t>
            </a:r>
            <a:r>
              <a:rPr lang="en" sz="1200" b="1">
                <a:solidFill>
                  <a:schemeClr val="dk1"/>
                </a:solidFill>
                <a:latin typeface="Times New Roman"/>
                <a:ea typeface="Times New Roman"/>
                <a:cs typeface="Times New Roman"/>
                <a:sym typeface="Times New Roman"/>
              </a:rPr>
              <a:t>culture</a:t>
            </a:r>
            <a:r>
              <a:rPr lang="en" sz="1200">
                <a:solidFill>
                  <a:schemeClr val="dk1"/>
                </a:solidFill>
                <a:latin typeface="Times New Roman"/>
                <a:ea typeface="Times New Roman"/>
                <a:cs typeface="Times New Roman"/>
                <a:sym typeface="Times New Roman"/>
              </a:rPr>
              <a:t>, to make everyone feel that they have the confidence to contribute with their unique perspectives. To create a change in culture and mindset is probably what  many companies find most difficult and it is often forgotten. But I would say that  it is the most important ingredient in creating a diverse and inclusive workplace.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Font typeface="Arial"/>
              <a:buNone/>
            </a:pPr>
            <a:r>
              <a:rPr lang="en" sz="1200">
                <a:solidFill>
                  <a:schemeClr val="dk1"/>
                </a:solidFill>
                <a:latin typeface="Times New Roman"/>
                <a:ea typeface="Times New Roman"/>
                <a:cs typeface="Times New Roman"/>
                <a:sym typeface="Times New Roman"/>
              </a:rPr>
              <a:t>Then link this point to Toxic Masculinity.</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0" name="Google Shape;9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06" name="Google Shape;90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4" name="Google Shape;924;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100"/>
              <a:t>Hôm nay, Bạn có lo lắng gì không?  Yêu cầu người tham gia viết nó lên giấy ghi chú. Khi đã sẵn sàng, hãy dán nó lên bảng trắng.</a:t>
            </a:r>
            <a:endParaRPr sz="1100"/>
          </a:p>
          <a:p>
            <a:pPr marL="0" marR="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
                <a:solidFill>
                  <a:schemeClr val="dk1"/>
                </a:solidFill>
              </a:rPr>
              <a:t>What are some of your worries today?   Have participants write it on sticky note pads. When ready, come up to stick it on the white board.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62eaffb499c3228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62eaffb499c3228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36" name="Google Shape;93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2" name="Google Shape;94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100"/>
              <a:t>Một số vấn đề phổ biến mà bạn phải đối mặt với tư cách là một người đàn ông.</a:t>
            </a:r>
            <a:endParaRPr sz="1100"/>
          </a:p>
          <a:p>
            <a:pPr marL="0" lvl="0" indent="0" algn="l" rtl="0">
              <a:lnSpc>
                <a:spcPct val="100000"/>
              </a:lnSpc>
              <a:spcBef>
                <a:spcPts val="0"/>
              </a:spcBef>
              <a:spcAft>
                <a:spcPts val="0"/>
              </a:spcAft>
              <a:buSzPts val="1400"/>
              <a:buNone/>
            </a:pPr>
            <a:r>
              <a:rPr lang="en" sz="1100"/>
              <a:t>Bạn là chuyên gia. Hãy kể cho tôi nghe câu chuyện của bạn.</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Viết ra một tờ giấy những suy nghĩ của bạn về câu hỏi “một số vấn đề phổ biến mà nam giới phải đối mặt trong xã hội là gì?”</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You are the expert.  So tell me your story.</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Some common issues you face as man.</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Write down on a piece of papers your thoughts to the question.</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9" name="Google Shape;949;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u="sng">
                <a:solidFill>
                  <a:schemeClr val="dk1"/>
                </a:solidFill>
              </a:rPr>
              <a:t>Bước 1</a:t>
            </a:r>
            <a:endParaRPr u="sng">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Chia thành 5 nhóm để liệt kê các loại vấn đề bạn gặp phải khi là một người đàn ông.</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Break into 5 groups to list the kinds of problems you face as a a man.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u="sng">
                <a:solidFill>
                  <a:schemeClr val="dk1"/>
                </a:solidFill>
              </a:rPr>
              <a:t>Bước 2</a:t>
            </a:r>
            <a:endParaRPr u="sng">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Mỗi nhóm trình bày và nề suy nghĩ về những gì các nhóm khác đã liệt kê.</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Each group to go around and think about what other groups have listed.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u="sng">
                <a:solidFill>
                  <a:schemeClr val="dk1"/>
                </a:solidFill>
              </a:rPr>
              <a:t>Bước 3</a:t>
            </a:r>
            <a:endParaRPr u="sng">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Người điều phối tóm tắt cuộc thảo luận.</a:t>
            </a:r>
            <a:endParaRPr>
              <a:solidFill>
                <a:schemeClr val="dk1"/>
              </a:solidFill>
            </a:endParaRPr>
          </a:p>
          <a:p>
            <a:pPr marL="0" lvl="0" indent="0" algn="l" rtl="0">
              <a:spcBef>
                <a:spcPts val="0"/>
              </a:spcBef>
              <a:spcAft>
                <a:spcPts val="0"/>
              </a:spcAft>
              <a:buSzPts val="1400"/>
              <a:buNone/>
            </a:pPr>
            <a:r>
              <a:rPr lang="en">
                <a:solidFill>
                  <a:schemeClr val="dk1"/>
                </a:solidFill>
              </a:rPr>
              <a:t>Trainer summarise the discussion. </a:t>
            </a:r>
            <a:endParaRPr>
              <a:solidFill>
                <a:schemeClr val="dk1"/>
              </a:solidFill>
            </a:endParaRPr>
          </a:p>
          <a:p>
            <a:pPr marL="0" lvl="0" indent="0" algn="l" rtl="0">
              <a:spcBef>
                <a:spcPts val="0"/>
              </a:spcBef>
              <a:spcAft>
                <a:spcPts val="0"/>
              </a:spcAft>
              <a:buSzPts val="1400"/>
              <a:buNone/>
            </a:pPr>
            <a:endParaRPr>
              <a:solidFill>
                <a:schemeClr val="dk1"/>
              </a:solidFill>
            </a:endParaRPr>
          </a:p>
          <a:p>
            <a:pPr marL="0" lvl="0" indent="0" algn="l" rtl="0">
              <a:spcBef>
                <a:spcPts val="0"/>
              </a:spcBef>
              <a:spcAft>
                <a:spcPts val="0"/>
              </a:spcAft>
              <a:buSzPts val="1400"/>
              <a:buNone/>
            </a:pPr>
            <a:r>
              <a:rPr lang="en" b="1">
                <a:solidFill>
                  <a:schemeClr val="dk1"/>
                </a:solidFill>
              </a:rPr>
              <a:t>Từ khóa </a:t>
            </a:r>
            <a:r>
              <a:rPr lang="en">
                <a:solidFill>
                  <a:schemeClr val="dk1"/>
                </a:solidFill>
              </a:rPr>
              <a:t>Key Words</a:t>
            </a:r>
            <a:endParaRPr>
              <a:solidFill>
                <a:schemeClr val="dk1"/>
              </a:solidFill>
            </a:endParaRPr>
          </a:p>
          <a:p>
            <a:pPr marL="0" lvl="0" indent="0" algn="l" rtl="0">
              <a:spcBef>
                <a:spcPts val="0"/>
              </a:spcBef>
              <a:spcAft>
                <a:spcPts val="0"/>
              </a:spcAft>
              <a:buSzPts val="1400"/>
              <a:buNone/>
            </a:pPr>
            <a:r>
              <a:rPr lang="en" b="1" i="1">
                <a:solidFill>
                  <a:schemeClr val="dk1"/>
                </a:solidFill>
              </a:rPr>
              <a:t>Vấn đề giới tính ảnh hưởng đến cả nam giới và phụ nữ.</a:t>
            </a:r>
            <a:endParaRPr b="1" i="1">
              <a:solidFill>
                <a:schemeClr val="dk1"/>
              </a:solidFill>
            </a:endParaRPr>
          </a:p>
          <a:p>
            <a:pPr marL="0" lvl="0" indent="0" algn="l" rtl="0">
              <a:spcBef>
                <a:spcPts val="0"/>
              </a:spcBef>
              <a:spcAft>
                <a:spcPts val="0"/>
              </a:spcAft>
              <a:buSzPts val="1400"/>
              <a:buNone/>
            </a:pPr>
            <a:r>
              <a:rPr lang="en">
                <a:solidFill>
                  <a:schemeClr val="dk1"/>
                </a:solidFill>
              </a:rPr>
              <a:t>Gender issues affect both men and women.</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Hiền, đại diện SWP giới thiệu mục tiêu của hội thảo.</a:t>
            </a:r>
            <a:endParaRPr/>
          </a:p>
          <a:p>
            <a:pPr marL="0" lvl="0" indent="0" algn="l" rtl="0">
              <a:lnSpc>
                <a:spcPct val="100000"/>
              </a:lnSpc>
              <a:spcBef>
                <a:spcPts val="0"/>
              </a:spcBef>
              <a:spcAft>
                <a:spcPts val="0"/>
              </a:spcAft>
              <a:buSzPts val="1400"/>
              <a:buNone/>
            </a:pPr>
            <a:r>
              <a:rPr lang="en"/>
              <a:t>Ms. Hien, SWP representative introduce the objective of workshop.</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4" name="Google Shape;954;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Không gian an toàn là gì?</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Khám phá các yếu tố khác nhau của một không gian AN TOÀN.</a:t>
            </a:r>
            <a:endParaRPr sz="1200">
              <a:solidFill>
                <a:schemeClr val="dk1"/>
              </a:solidFill>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What is safe space?</a:t>
            </a: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Explore the different elements of a SAFE space.</a:t>
            </a: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9" name="Google Shape;95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Khi chúng ta nhìn thấy từ “không gian an toàn” này, chúng ta nghĩ đến điều gì?</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Bạn nghĩ thế nào là không gian an toàn?</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100"/>
              <a:t>When we see this word “safe space” what comes to mind?</a:t>
            </a:r>
            <a:endParaRPr/>
          </a:p>
          <a:p>
            <a:pPr marL="0" lvl="0" indent="0" algn="l" rtl="0">
              <a:lnSpc>
                <a:spcPct val="100000"/>
              </a:lnSpc>
              <a:spcBef>
                <a:spcPts val="0"/>
              </a:spcBef>
              <a:spcAft>
                <a:spcPts val="0"/>
              </a:spcAft>
              <a:buSzPts val="1400"/>
              <a:buNone/>
            </a:pPr>
            <a:r>
              <a:rPr lang="en" sz="1100"/>
              <a:t>What do you think constitute safe space?</a:t>
            </a:r>
            <a:endParaRPr sz="110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5" name="Google Shape;965;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200">
                <a:solidFill>
                  <a:schemeClr val="dk1"/>
                </a:solidFill>
              </a:rPr>
              <a:t>Chúng ta không cảm thấy an toàn khi phải đi vào bãi mìn.</a:t>
            </a:r>
            <a:endParaRPr sz="1200">
              <a:solidFill>
                <a:schemeClr val="dk1"/>
              </a:solidFill>
            </a:endParaRPr>
          </a:p>
          <a:p>
            <a:pPr marL="0" lvl="0" indent="0" algn="l" rtl="0">
              <a:lnSpc>
                <a:spcPct val="100000"/>
              </a:lnSpc>
              <a:spcBef>
                <a:spcPts val="0"/>
              </a:spcBef>
              <a:spcAft>
                <a:spcPts val="0"/>
              </a:spcAft>
              <a:buNone/>
            </a:pPr>
            <a:r>
              <a:rPr lang="en" sz="1200">
                <a:solidFill>
                  <a:schemeClr val="dk1"/>
                </a:solidFill>
              </a:rPr>
              <a:t>We don’t feel safe when we need to walk into a minefield.</a:t>
            </a:r>
            <a:endParaRPr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93cfd8c207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g293cfd8c207_0_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Khi chúng ta đi qua hoạt động này, tôi muốn tất cả các bạn nhận thức được suy nghĩ và cảm xúc của mình.</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Người điều phối sử dụng hoạt động Bãi mìn đúc rút từ các yếu tố của không gian an toàn từ người tham gia.</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200" u="sng">
                <a:solidFill>
                  <a:schemeClr val="dk1"/>
                </a:solidFill>
                <a:latin typeface="Times New Roman"/>
                <a:ea typeface="Times New Roman"/>
                <a:cs typeface="Times New Roman"/>
                <a:sym typeface="Times New Roman"/>
              </a:rPr>
              <a:t>Làm thế nào để tiến hành hoạt động “Bãi mìn”?</a:t>
            </a:r>
            <a:endParaRPr sz="1200" u="sng">
              <a:solidFill>
                <a:schemeClr val="dk1"/>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5 tình nguyện viên bị bịt mắt.</a:t>
            </a:r>
            <a:endParaRPr sz="1200">
              <a:solidFill>
                <a:schemeClr val="dk1"/>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Các tình nguyện viên sẽ phải di chuyển qua một “bãi mìn” đầy chướng ngại vật.</a:t>
            </a:r>
            <a:endParaRPr sz="1200">
              <a:solidFill>
                <a:schemeClr val="dk1"/>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5 người tham gia khác sẽ hướng dẫn các tình nguyện viên bằng cách đưa ra hướng dẫn bằng lời nói.</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Vòng thứ hai: Một sự thay đổi bất ngờ.  Giả vờ như "bãi mìn" vẫn còn đó.</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Tất nhiên những người tham gia bị bịt mắt không hề biết rằng “bãi mìn” đã "bãi mìn" đã bị rà phá.</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When we go thought this activities, I want you all to be aware of your thoughts and feelings.</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Facilitator uses the Minefield exercise to draw out from the participants what they think are elements of a safe space.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Facilitator summarizes the session by using the acronym SAFE.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300" u="sng">
                <a:latin typeface="Times New Roman"/>
                <a:ea typeface="Times New Roman"/>
                <a:cs typeface="Times New Roman"/>
                <a:sym typeface="Times New Roman"/>
              </a:rPr>
              <a:t>How to conduct the “Minefield” activity?</a:t>
            </a:r>
            <a:endParaRPr sz="1300" u="sng">
              <a:latin typeface="Times New Roman"/>
              <a:ea typeface="Times New Roman"/>
              <a:cs typeface="Times New Roman"/>
              <a:sym typeface="Times New Roman"/>
            </a:endParaRPr>
          </a:p>
          <a:p>
            <a:pPr marL="457200" lvl="0" indent="-311150" algn="l" rtl="0">
              <a:lnSpc>
                <a:spcPct val="100000"/>
              </a:lnSpc>
              <a:spcBef>
                <a:spcPts val="0"/>
              </a:spcBef>
              <a:spcAft>
                <a:spcPts val="0"/>
              </a:spcAft>
              <a:buSzPts val="1300"/>
              <a:buFont typeface="Times New Roman"/>
              <a:buAutoNum type="arabicParenR"/>
            </a:pPr>
            <a:r>
              <a:rPr lang="en" sz="1300">
                <a:latin typeface="Times New Roman"/>
                <a:ea typeface="Times New Roman"/>
                <a:cs typeface="Times New Roman"/>
                <a:sym typeface="Times New Roman"/>
              </a:rPr>
              <a:t>5 volunteers to be blindfolded.</a:t>
            </a:r>
            <a:endParaRPr sz="1300">
              <a:latin typeface="Times New Roman"/>
              <a:ea typeface="Times New Roman"/>
              <a:cs typeface="Times New Roman"/>
              <a:sym typeface="Times New Roman"/>
            </a:endParaRPr>
          </a:p>
          <a:p>
            <a:pPr marL="457200" lvl="0" indent="-311150" algn="l" rtl="0">
              <a:lnSpc>
                <a:spcPct val="100000"/>
              </a:lnSpc>
              <a:spcBef>
                <a:spcPts val="0"/>
              </a:spcBef>
              <a:spcAft>
                <a:spcPts val="0"/>
              </a:spcAft>
              <a:buSzPts val="1300"/>
              <a:buFont typeface="Times New Roman"/>
              <a:buAutoNum type="arabicParenR"/>
            </a:pPr>
            <a:r>
              <a:rPr lang="en" sz="1300">
                <a:latin typeface="Times New Roman"/>
                <a:ea typeface="Times New Roman"/>
                <a:cs typeface="Times New Roman"/>
                <a:sym typeface="Times New Roman"/>
              </a:rPr>
              <a:t>Volunteers will have to navigate a “minefield” with obstacles.  </a:t>
            </a:r>
            <a:endParaRPr sz="1300">
              <a:latin typeface="Times New Roman"/>
              <a:ea typeface="Times New Roman"/>
              <a:cs typeface="Times New Roman"/>
              <a:sym typeface="Times New Roman"/>
            </a:endParaRPr>
          </a:p>
          <a:p>
            <a:pPr marL="457200" lvl="0" indent="-311150" algn="l" rtl="0">
              <a:lnSpc>
                <a:spcPct val="100000"/>
              </a:lnSpc>
              <a:spcBef>
                <a:spcPts val="0"/>
              </a:spcBef>
              <a:spcAft>
                <a:spcPts val="0"/>
              </a:spcAft>
              <a:buSzPts val="1300"/>
              <a:buFont typeface="Times New Roman"/>
              <a:buAutoNum type="arabicParenR"/>
            </a:pPr>
            <a:r>
              <a:rPr lang="en" sz="1300">
                <a:latin typeface="Times New Roman"/>
                <a:ea typeface="Times New Roman"/>
                <a:cs typeface="Times New Roman"/>
                <a:sym typeface="Times New Roman"/>
              </a:rPr>
              <a:t>Another 5 participants will guide the volunteers by giving verbal instructions.</a:t>
            </a: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300">
                <a:latin typeface="Times New Roman"/>
                <a:ea typeface="Times New Roman"/>
                <a:cs typeface="Times New Roman"/>
                <a:sym typeface="Times New Roman"/>
              </a:rPr>
              <a:t>Second Round: An unexpected twice. </a:t>
            </a: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300">
                <a:latin typeface="Times New Roman"/>
                <a:ea typeface="Times New Roman"/>
                <a:cs typeface="Times New Roman"/>
                <a:sym typeface="Times New Roman"/>
              </a:rPr>
              <a:t>Pretend that the “mindfield” are still there.</a:t>
            </a: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300">
                <a:latin typeface="Times New Roman"/>
                <a:ea typeface="Times New Roman"/>
                <a:cs typeface="Times New Roman"/>
                <a:sym typeface="Times New Roman"/>
              </a:rPr>
              <a:t>Of course the blindfolded participants are unaware.</a:t>
            </a: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9" name="Google Shape;979;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Các yếu tố của một không gian an toàn là gì?</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Rút ra kinh nghiệm của bạn từ hoạt động bãi mìn.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Phần kết luận: Người điều phối tóm tắt buổi học bằng cách sử dụng từ viết tắt SAFE.</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100"/>
              <a:t>What are the elements of a safe space?</a:t>
            </a:r>
            <a:endParaRPr/>
          </a:p>
          <a:p>
            <a:pPr marL="0" lvl="0" indent="0" algn="l" rtl="0">
              <a:lnSpc>
                <a:spcPct val="100000"/>
              </a:lnSpc>
              <a:spcBef>
                <a:spcPts val="0"/>
              </a:spcBef>
              <a:spcAft>
                <a:spcPts val="0"/>
              </a:spcAft>
              <a:buSzPts val="1400"/>
              <a:buNone/>
            </a:pPr>
            <a:r>
              <a:rPr lang="en" sz="1100"/>
              <a:t>Draw your experience from the minefield activity. </a:t>
            </a:r>
            <a:endParaRPr sz="1100"/>
          </a:p>
          <a:p>
            <a:pPr marL="0" lvl="0" indent="0" algn="l" rtl="0">
              <a:lnSpc>
                <a:spcPct val="100000"/>
              </a:lnSpc>
              <a:spcBef>
                <a:spcPts val="0"/>
              </a:spcBef>
              <a:spcAft>
                <a:spcPts val="0"/>
              </a:spcAft>
              <a:buSzPts val="1400"/>
              <a:buNone/>
            </a:pPr>
            <a:r>
              <a:rPr lang="en"/>
              <a:t>Facilitate summarise with the acronym SAFE.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3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85" name="Google Shape;98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1" name="Google Shape;991;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Màu sắc mát mẻ bao gồm xanh lá cây, xanh dương và tím.</a:t>
            </a:r>
            <a:endParaRPr/>
          </a:p>
          <a:p>
            <a:pPr marL="0" lvl="0" indent="0" algn="l" rtl="0">
              <a:lnSpc>
                <a:spcPct val="100000"/>
              </a:lnSpc>
              <a:spcBef>
                <a:spcPts val="0"/>
              </a:spcBef>
              <a:spcAft>
                <a:spcPts val="0"/>
              </a:spcAft>
              <a:buSzPts val="1400"/>
              <a:buNone/>
            </a:pPr>
            <a:r>
              <a:rPr lang="en" sz="1100"/>
              <a:t>Cool colors includes </a:t>
            </a:r>
            <a:r>
              <a:rPr lang="en" b="1"/>
              <a:t>green</a:t>
            </a:r>
            <a:r>
              <a:rPr lang="en" sz="1100"/>
              <a:t>, </a:t>
            </a:r>
            <a:r>
              <a:rPr lang="en" b="1"/>
              <a:t>blue</a:t>
            </a:r>
            <a:r>
              <a:rPr lang="en" sz="1100"/>
              <a:t>, and </a:t>
            </a:r>
            <a:r>
              <a:rPr lang="en" b="1"/>
              <a:t>purple</a:t>
            </a:r>
            <a:r>
              <a:rPr lang="en" sz="1100"/>
              <a:t>.</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7" name="Google Shape;997;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Cảm giác khi bạn bước vào không gian là gì?</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Nhận thức</a:t>
            </a:r>
            <a:endParaRPr>
              <a:solidFill>
                <a:schemeClr val="dk1"/>
              </a:solidFill>
            </a:endParaRPr>
          </a:p>
          <a:p>
            <a:pPr marL="0" lvl="0" indent="0" algn="l" rtl="0">
              <a:spcBef>
                <a:spcPts val="0"/>
              </a:spcBef>
              <a:spcAft>
                <a:spcPts val="0"/>
              </a:spcAft>
              <a:buSzPts val="1400"/>
              <a:buNone/>
            </a:pPr>
            <a:r>
              <a:rPr lang="en">
                <a:solidFill>
                  <a:schemeClr val="dk1"/>
                </a:solidFill>
              </a:rPr>
              <a:t>Chủ quan</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100"/>
              <a:t>What is the feeling when you walk into the space?  </a:t>
            </a:r>
            <a:endParaRPr/>
          </a:p>
          <a:p>
            <a:pPr marL="0" lvl="0" indent="0" algn="l" rtl="0">
              <a:lnSpc>
                <a:spcPct val="100000"/>
              </a:lnSpc>
              <a:spcBef>
                <a:spcPts val="0"/>
              </a:spcBef>
              <a:spcAft>
                <a:spcPts val="0"/>
              </a:spcAft>
              <a:buSzPts val="1400"/>
              <a:buNone/>
            </a:pPr>
            <a:r>
              <a:rPr lang="en" sz="1100"/>
              <a:t>Perception</a:t>
            </a:r>
            <a:endParaRPr/>
          </a:p>
          <a:p>
            <a:pPr marL="0" lvl="0" indent="0" algn="l" rtl="0">
              <a:lnSpc>
                <a:spcPct val="100000"/>
              </a:lnSpc>
              <a:spcBef>
                <a:spcPts val="0"/>
              </a:spcBef>
              <a:spcAft>
                <a:spcPts val="0"/>
              </a:spcAft>
              <a:buSzPts val="1400"/>
              <a:buNone/>
            </a:pPr>
            <a:r>
              <a:rPr lang="en" sz="1100"/>
              <a:t>Subjective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3" name="Google Shape;1003;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Tôi ổn?</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Những cảm xúc nào được cho phép? Tại sao?</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Những cảm xúc không được phép? Tại sao?</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Làm thế nào bạn có thể làm để nuôi dưỡng một không gian nơi cảm xúc được phép thể hiện?</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I am FINE?</a:t>
            </a:r>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What feelings are allowed? Why?</a:t>
            </a:r>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What feelings are not allowed? Why?</a:t>
            </a:r>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How can you do to cultivate a space where feelings are allowed to be expressed?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Ví dụ về người:</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Tại sao những người này lại an toàn?</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Bạn đã bao giờ trải nghiệm thế nào là an toàn chưa?</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Examples of practices:</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Ví dụ về việc thực hành</a:t>
            </a:r>
            <a:endParaRPr>
              <a:solidFill>
                <a:schemeClr val="dk1"/>
              </a:solidFill>
            </a:endParaRPr>
          </a:p>
          <a:p>
            <a:pPr marL="457200" lvl="0" indent="-317500" algn="l" rtl="0">
              <a:spcBef>
                <a:spcPts val="0"/>
              </a:spcBef>
              <a:spcAft>
                <a:spcPts val="0"/>
              </a:spcAft>
              <a:buClr>
                <a:schemeClr val="dk1"/>
              </a:buClr>
              <a:buSzPts val="1100"/>
              <a:buChar char="-"/>
            </a:pPr>
            <a:r>
              <a:rPr lang="en">
                <a:solidFill>
                  <a:schemeClr val="dk1"/>
                </a:solidFill>
              </a:rPr>
              <a:t>Conspiracy of Praise/ Ý đồ khen ngợi</a:t>
            </a:r>
            <a:endParaRPr>
              <a:solidFill>
                <a:schemeClr val="dk1"/>
              </a:solidFill>
            </a:endParaRPr>
          </a:p>
          <a:p>
            <a:pPr marL="457200" lvl="0" indent="-317500" algn="l" rtl="0">
              <a:spcBef>
                <a:spcPts val="0"/>
              </a:spcBef>
              <a:spcAft>
                <a:spcPts val="0"/>
              </a:spcAft>
              <a:buClr>
                <a:schemeClr val="dk1"/>
              </a:buClr>
              <a:buSzPts val="1100"/>
              <a:buChar char="-"/>
            </a:pPr>
            <a:r>
              <a:rPr lang="en">
                <a:solidFill>
                  <a:schemeClr val="dk1"/>
                </a:solidFill>
              </a:rPr>
              <a:t>Holding-space for one another/ Tạo không gian cho nhau</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100"/>
              <a:t>Examples of people:</a:t>
            </a:r>
            <a:endParaRPr/>
          </a:p>
          <a:p>
            <a:pPr marL="0" lvl="0" indent="0" algn="l" rtl="0">
              <a:lnSpc>
                <a:spcPct val="100000"/>
              </a:lnSpc>
              <a:spcBef>
                <a:spcPts val="0"/>
              </a:spcBef>
              <a:spcAft>
                <a:spcPts val="0"/>
              </a:spcAft>
              <a:buSzPts val="1400"/>
              <a:buNone/>
            </a:pPr>
            <a:r>
              <a:rPr lang="en" sz="1100"/>
              <a:t>Why are these people safe? </a:t>
            </a:r>
            <a:endParaRPr/>
          </a:p>
          <a:p>
            <a:pPr marL="0" lvl="0" indent="0" algn="l" rtl="0">
              <a:lnSpc>
                <a:spcPct val="100000"/>
              </a:lnSpc>
              <a:spcBef>
                <a:spcPts val="0"/>
              </a:spcBef>
              <a:spcAft>
                <a:spcPts val="0"/>
              </a:spcAft>
              <a:buSzPts val="1400"/>
              <a:buNone/>
            </a:pPr>
            <a:r>
              <a:rPr lang="en" sz="1100"/>
              <a:t>Have you ever experience what is being safe?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 name="Google Shape;6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Hiền hỗ trợ việc thu thập dữ liệu Pre-test.</a:t>
            </a:r>
            <a:endParaRPr/>
          </a:p>
          <a:p>
            <a:pPr marL="0" lvl="0" indent="0" algn="l" rtl="0">
              <a:lnSpc>
                <a:spcPct val="100000"/>
              </a:lnSpc>
              <a:spcBef>
                <a:spcPts val="0"/>
              </a:spcBef>
              <a:spcAft>
                <a:spcPts val="0"/>
              </a:spcAft>
              <a:buSzPts val="1400"/>
              <a:buNone/>
            </a:pPr>
            <a:r>
              <a:rPr lang="en"/>
              <a:t>Hien facilitate the collection of pre-test data.</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15" name="Google Shape;101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4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4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Chia người tham gia thành 6 nhóm. Giao cho mỗi nhóm trả lời các câu hỏi trên.</a:t>
            </a:r>
            <a:endParaRPr/>
          </a:p>
          <a:p>
            <a:pPr marL="0" lvl="0" indent="0" algn="l" rtl="0">
              <a:lnSpc>
                <a:spcPct val="100000"/>
              </a:lnSpc>
              <a:spcBef>
                <a:spcPts val="0"/>
              </a:spcBef>
              <a:spcAft>
                <a:spcPts val="0"/>
              </a:spcAft>
              <a:buSzPts val="1400"/>
              <a:buNone/>
            </a:pPr>
            <a:r>
              <a:rPr lang="en"/>
              <a:t>Yêu cầu các nhóm trình bày nội dung thảo luận của mình.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Divide participants into 6 groups.  Assign each group with the above questions.</a:t>
            </a:r>
            <a:endParaRPr/>
          </a:p>
          <a:p>
            <a:pPr marL="0" lvl="0" indent="0" algn="l" rtl="0">
              <a:lnSpc>
                <a:spcPct val="100000"/>
              </a:lnSpc>
              <a:spcBef>
                <a:spcPts val="0"/>
              </a:spcBef>
              <a:spcAft>
                <a:spcPts val="0"/>
              </a:spcAft>
              <a:buSzPts val="1400"/>
              <a:buNone/>
            </a:pPr>
            <a:r>
              <a:rPr lang="en"/>
              <a:t>Have the groups present their discussions.</a:t>
            </a:r>
            <a:endParaRPr/>
          </a:p>
        </p:txBody>
      </p:sp>
      <p:sp>
        <p:nvSpPr>
          <p:cNvPr id="1027" name="Google Shape;102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5" name="Google Shape;1035;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100"/>
              <a:t>Play the circle trust fall activity.</a:t>
            </a:r>
            <a:endParaRPr/>
          </a:p>
          <a:p>
            <a:pPr marL="0" lvl="0" indent="0" algn="l" rtl="0">
              <a:lnSpc>
                <a:spcPct val="100000"/>
              </a:lnSpc>
              <a:spcBef>
                <a:spcPts val="0"/>
              </a:spcBef>
              <a:spcAft>
                <a:spcPts val="0"/>
              </a:spcAft>
              <a:buSzPts val="1400"/>
              <a:buNone/>
            </a:pPr>
            <a:r>
              <a:rPr lang="en" sz="1100"/>
              <a:t>Step 1</a:t>
            </a:r>
            <a:endParaRPr/>
          </a:p>
          <a:p>
            <a:pPr marL="0" lvl="0" indent="0" algn="l" rtl="0">
              <a:lnSpc>
                <a:spcPct val="100000"/>
              </a:lnSpc>
              <a:spcBef>
                <a:spcPts val="0"/>
              </a:spcBef>
              <a:spcAft>
                <a:spcPts val="0"/>
              </a:spcAft>
              <a:buSzPts val="1400"/>
              <a:buNone/>
            </a:pPr>
            <a:r>
              <a:rPr lang="en" sz="1100"/>
              <a:t>Ask the participants to divide into groups of 5 to 7 people.  Make a circle and have a volunteer to stand in the middle. </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 sz="1100"/>
              <a:t>Step 2</a:t>
            </a:r>
            <a:endParaRPr/>
          </a:p>
          <a:p>
            <a:pPr marL="0" lvl="0" indent="0" algn="l" rtl="0">
              <a:lnSpc>
                <a:spcPct val="100000"/>
              </a:lnSpc>
              <a:spcBef>
                <a:spcPts val="0"/>
              </a:spcBef>
              <a:spcAft>
                <a:spcPts val="0"/>
              </a:spcAft>
              <a:buSzPts val="1400"/>
              <a:buNone/>
            </a:pPr>
            <a:r>
              <a:rPr lang="en" sz="1100"/>
              <a:t>Ask the volunteer to lean back and fall into the arms of the person behind. </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 sz="1100"/>
              <a:t>Step 3</a:t>
            </a:r>
            <a:endParaRPr/>
          </a:p>
          <a:p>
            <a:pPr marL="0" lvl="0" indent="0" algn="l" rtl="0">
              <a:lnSpc>
                <a:spcPct val="100000"/>
              </a:lnSpc>
              <a:spcBef>
                <a:spcPts val="0"/>
              </a:spcBef>
              <a:spcAft>
                <a:spcPts val="0"/>
              </a:spcAft>
              <a:buSzPts val="1400"/>
              <a:buNone/>
            </a:pPr>
            <a:r>
              <a:rPr lang="en" sz="1100"/>
              <a:t>When the volunteers have a hang of it, ask the volunteer now to do it with her eyes blindfolded.</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 sz="1100"/>
              <a:t>Step 4</a:t>
            </a:r>
            <a:endParaRPr/>
          </a:p>
          <a:p>
            <a:pPr marL="0" lvl="0" indent="0" algn="l" rtl="0">
              <a:lnSpc>
                <a:spcPct val="100000"/>
              </a:lnSpc>
              <a:spcBef>
                <a:spcPts val="0"/>
              </a:spcBef>
              <a:spcAft>
                <a:spcPts val="0"/>
              </a:spcAft>
              <a:buSzPts val="1400"/>
              <a:buNone/>
            </a:pPr>
            <a:r>
              <a:rPr lang="en" sz="1100"/>
              <a:t>Repeat the activity for others to volunteers.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Trò chơi Ngã tin tưởng</a:t>
            </a:r>
            <a:endParaRPr/>
          </a:p>
          <a:p>
            <a:pPr marL="0" lvl="0" indent="0" algn="l" rtl="0">
              <a:lnSpc>
                <a:spcPct val="100000"/>
              </a:lnSpc>
              <a:spcBef>
                <a:spcPts val="0"/>
              </a:spcBef>
              <a:spcAft>
                <a:spcPts val="0"/>
              </a:spcAft>
              <a:buSzPts val="1400"/>
              <a:buNone/>
            </a:pPr>
            <a:r>
              <a:rPr lang="en" sz="1100"/>
              <a:t>Bước 1: Yêu cầu những người tham gia chia thành các nhóm từ 5 đến 7 người. Tạo một vòng tròn và có một </a:t>
            </a:r>
            <a:r>
              <a:rPr lang="en"/>
              <a:t>thành viên tình nguyện </a:t>
            </a:r>
            <a:r>
              <a:rPr lang="en" sz="1100"/>
              <a:t>đứng ở giữa.</a:t>
            </a:r>
            <a:endParaRPr/>
          </a:p>
          <a:p>
            <a:pPr marL="0" lvl="0" indent="0" algn="l" rtl="0">
              <a:lnSpc>
                <a:spcPct val="100000"/>
              </a:lnSpc>
              <a:spcBef>
                <a:spcPts val="0"/>
              </a:spcBef>
              <a:spcAft>
                <a:spcPts val="0"/>
              </a:spcAft>
              <a:buSzPts val="1400"/>
              <a:buNone/>
            </a:pPr>
            <a:r>
              <a:rPr lang="en" sz="1100"/>
              <a:t>Bước 2: Yêu cầu tình nguyện viên ngả người và ngã vào vòng tay của người phía sau.</a:t>
            </a:r>
            <a:endParaRPr/>
          </a:p>
          <a:p>
            <a:pPr marL="0" lvl="0" indent="0" algn="l" rtl="0">
              <a:lnSpc>
                <a:spcPct val="100000"/>
              </a:lnSpc>
              <a:spcBef>
                <a:spcPts val="0"/>
              </a:spcBef>
              <a:spcAft>
                <a:spcPts val="0"/>
              </a:spcAft>
              <a:buSzPts val="1400"/>
              <a:buNone/>
            </a:pPr>
            <a:r>
              <a:rPr lang="en" sz="1100"/>
              <a:t>Bước 3: Khi các tình nguyện viên </a:t>
            </a:r>
            <a:r>
              <a:rPr lang="en"/>
              <a:t>đã quen với cách ngã</a:t>
            </a:r>
            <a:r>
              <a:rPr lang="en" sz="1100"/>
              <a:t>, hãy yêu cầu tình nguyện viên làm điều đó với </a:t>
            </a:r>
            <a:r>
              <a:rPr lang="en"/>
              <a:t>trạng thái bịt mắt</a:t>
            </a:r>
            <a:r>
              <a:rPr lang="en" sz="1100"/>
              <a:t>.</a:t>
            </a:r>
            <a:endParaRPr/>
          </a:p>
          <a:p>
            <a:pPr marL="0" lvl="0" indent="0" algn="l" rtl="0">
              <a:lnSpc>
                <a:spcPct val="100000"/>
              </a:lnSpc>
              <a:spcBef>
                <a:spcPts val="0"/>
              </a:spcBef>
              <a:spcAft>
                <a:spcPts val="0"/>
              </a:spcAft>
              <a:buSzPts val="1400"/>
              <a:buNone/>
            </a:pPr>
            <a:r>
              <a:rPr lang="en" sz="1100"/>
              <a:t>Bước 4: </a:t>
            </a:r>
            <a:r>
              <a:rPr lang="en"/>
              <a:t>Thành viên khác thế chỗ, thay viên trải nghiệm ngã tin tưởng.</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1" name="Google Shape;1041;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t>Chống lại sự thôi thúc muốn nói với người đó phải làm gì hoặc cảm thấy gì.</a:t>
            </a:r>
            <a:endParaRPr sz="1200"/>
          </a:p>
          <a:p>
            <a:pPr marL="0" lvl="0" indent="0" algn="l" rtl="0">
              <a:lnSpc>
                <a:spcPct val="100000"/>
              </a:lnSpc>
              <a:spcBef>
                <a:spcPts val="0"/>
              </a:spcBef>
              <a:spcAft>
                <a:spcPts val="0"/>
              </a:spcAft>
              <a:buClr>
                <a:schemeClr val="dk1"/>
              </a:buClr>
              <a:buSzPts val="1400"/>
              <a:buFont typeface="Arial"/>
              <a:buNone/>
            </a:pPr>
            <a:r>
              <a:rPr lang="en" sz="1200">
                <a:solidFill>
                  <a:schemeClr val="dk1"/>
                </a:solidFill>
              </a:rPr>
              <a:t>Resist the urge to tell the person what to do or feel.</a:t>
            </a:r>
            <a:endParaRPr sz="12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0" name="Google Shape;1050;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6" name="Google Shape;105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solidFill>
                  <a:schemeClr val="dk1"/>
                </a:solidFill>
              </a:rPr>
              <a:t>Hiểu tầm quan trọng của không gian an toàn.</a:t>
            </a:r>
            <a:endParaRPr/>
          </a:p>
          <a:p>
            <a:pPr marL="0" marR="0" lvl="0" indent="0" algn="l" rtl="0">
              <a:lnSpc>
                <a:spcPct val="100000"/>
              </a:lnSpc>
              <a:spcBef>
                <a:spcPts val="0"/>
              </a:spcBef>
              <a:spcAft>
                <a:spcPts val="0"/>
              </a:spcAft>
              <a:buSzPts val="1400"/>
              <a:buNone/>
            </a:pPr>
            <a:r>
              <a:rPr lang="en" sz="1100"/>
              <a:t>Understand the importance of safe spaces.</a:t>
            </a:r>
            <a:endParaRPr sz="1100"/>
          </a:p>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2" name="Google Shape;1062;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Chống lại sự thôi thúc nói với người đó phải làm gì hoặc cảm thấy gì.</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Chúng ta lắng nghe NHƯ THẾ NÀO?</a:t>
            </a:r>
            <a:endParaRPr sz="1200">
              <a:solidFill>
                <a:schemeClr val="dk1"/>
              </a:solidFill>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Resist the urge to tell the person what to do or feel.</a:t>
            </a:r>
            <a:endParaRPr/>
          </a:p>
          <a:p>
            <a:pPr marL="0" lvl="0" indent="0" algn="l" rtl="0">
              <a:lnSpc>
                <a:spcPct val="100000"/>
              </a:lnSpc>
              <a:spcBef>
                <a:spcPts val="0"/>
              </a:spcBef>
              <a:spcAft>
                <a:spcPts val="0"/>
              </a:spcAft>
              <a:buSzPts val="1400"/>
              <a:buNone/>
            </a:pPr>
            <a:r>
              <a:rPr lang="en" sz="1200"/>
              <a:t>HOW do we listen?</a:t>
            </a:r>
            <a:endParaRP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1" name="Google Shape;1071;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sz="2300" b="1">
                <a:solidFill>
                  <a:schemeClr val="dk1"/>
                </a:solidFill>
                <a:latin typeface="Roboto"/>
                <a:ea typeface="Roboto"/>
                <a:cs typeface="Roboto"/>
                <a:sym typeface="Roboto"/>
              </a:rPr>
              <a:t>Hán Nôm</a:t>
            </a:r>
            <a:endParaRPr sz="1200"/>
          </a:p>
          <a:p>
            <a:pPr marL="0" marR="0" lvl="0" indent="0" algn="l" rtl="0">
              <a:lnSpc>
                <a:spcPct val="100000"/>
              </a:lnSpc>
              <a:spcBef>
                <a:spcPts val="600"/>
              </a:spcBef>
              <a:spcAft>
                <a:spcPts val="0"/>
              </a:spcAft>
              <a:buSzPts val="1400"/>
              <a:buNone/>
            </a:pPr>
            <a:r>
              <a:rPr lang="en" sz="1200"/>
              <a:t>Bạn lắng nghe như thế nào?</a:t>
            </a:r>
            <a:endParaRPr sz="1200"/>
          </a:p>
          <a:p>
            <a:pPr marL="0" marR="0" lvl="0" indent="0" algn="l" rtl="0">
              <a:lnSpc>
                <a:spcPct val="100000"/>
              </a:lnSpc>
              <a:spcBef>
                <a:spcPts val="0"/>
              </a:spcBef>
              <a:spcAft>
                <a:spcPts val="0"/>
              </a:spcAft>
              <a:buSzPts val="1400"/>
              <a:buNone/>
            </a:pPr>
            <a:r>
              <a:rPr lang="en" sz="1200"/>
              <a:t>How do you listen?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1" name="Google Shape;1081;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latin typeface="Calibri"/>
                <a:ea typeface="Calibri"/>
                <a:cs typeface="Calibri"/>
                <a:sym typeface="Calibri"/>
              </a:rPr>
              <a:t>Nắm được cảm xúc và suy nghĩ của họ.</a:t>
            </a:r>
            <a:endParaRPr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200">
                <a:latin typeface="Calibri"/>
                <a:ea typeface="Calibri"/>
                <a:cs typeface="Calibri"/>
                <a:sym typeface="Calibri"/>
              </a:rPr>
              <a:t>Understand feelings and thoughts.</a:t>
            </a: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8e3fdbff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8e3fdbff6c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3" name="Google Shape;1093;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t>Chống lại sự thôi thúc nói với người đó phải làm gì hoặc cảm thấy gì.</a:t>
            </a:r>
            <a:endParaRPr sz="1200"/>
          </a:p>
          <a:p>
            <a:pPr marL="0" lvl="0" indent="0" algn="l" rtl="0">
              <a:lnSpc>
                <a:spcPct val="100000"/>
              </a:lnSpc>
              <a:spcBef>
                <a:spcPts val="0"/>
              </a:spcBef>
              <a:spcAft>
                <a:spcPts val="0"/>
              </a:spcAft>
              <a:buSzPts val="1400"/>
              <a:buNone/>
            </a:pPr>
            <a:r>
              <a:rPr lang="en" sz="1200">
                <a:solidFill>
                  <a:schemeClr val="dk1"/>
                </a:solidFill>
              </a:rPr>
              <a:t>Resist the urge to tell the person what to do or feel.</a:t>
            </a:r>
            <a:endParaRPr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2" name="Google Shape;1102;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5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4" name="Google Shape;111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0" name="Google Shape;1120;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1200" u="sng">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u="sng">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1200" u="sng">
                <a:solidFill>
                  <a:schemeClr val="dk1"/>
                </a:solidFill>
              </a:rPr>
              <a:t>Hoạt động: Ống Helium</a:t>
            </a:r>
            <a:endParaRPr sz="1200" u="sng">
              <a:solidFill>
                <a:schemeClr val="dk1"/>
              </a:solidFill>
            </a:endParaRPr>
          </a:p>
          <a:p>
            <a:pPr marL="457200" lvl="0" indent="-304800" algn="l" rtl="0">
              <a:lnSpc>
                <a:spcPct val="100000"/>
              </a:lnSpc>
              <a:spcBef>
                <a:spcPts val="0"/>
              </a:spcBef>
              <a:spcAft>
                <a:spcPts val="0"/>
              </a:spcAft>
              <a:buClr>
                <a:schemeClr val="dk1"/>
              </a:buClr>
              <a:buSzPts val="1200"/>
              <a:buAutoNum type="arabicParenR"/>
            </a:pPr>
            <a:r>
              <a:rPr lang="en" sz="1200">
                <a:solidFill>
                  <a:schemeClr val="dk1"/>
                </a:solidFill>
              </a:rPr>
              <a:t>Một nhóm 6 người tham gia vào mỗi ống nhựa.</a:t>
            </a:r>
            <a:endParaRPr sz="1200">
              <a:solidFill>
                <a:schemeClr val="dk1"/>
              </a:solidFill>
            </a:endParaRPr>
          </a:p>
          <a:p>
            <a:pPr marL="457200" lvl="0" indent="-304800" algn="l" rtl="0">
              <a:lnSpc>
                <a:spcPct val="100000"/>
              </a:lnSpc>
              <a:spcBef>
                <a:spcPts val="0"/>
              </a:spcBef>
              <a:spcAft>
                <a:spcPts val="0"/>
              </a:spcAft>
              <a:buClr>
                <a:schemeClr val="dk1"/>
              </a:buClr>
              <a:buSzPts val="1200"/>
              <a:buAutoNum type="arabicParenR"/>
            </a:pPr>
            <a:r>
              <a:rPr lang="en" sz="1200">
                <a:solidFill>
                  <a:schemeClr val="dk1"/>
                </a:solidFill>
              </a:rPr>
              <a:t>3 người đứng mỗi bên ống. Cân bằng đường ống bằng ngón trỏ.</a:t>
            </a:r>
            <a:endParaRPr sz="1200">
              <a:solidFill>
                <a:schemeClr val="dk1"/>
              </a:solidFill>
            </a:endParaRPr>
          </a:p>
          <a:p>
            <a:pPr marL="457200" lvl="0" indent="-304800" algn="l" rtl="0">
              <a:lnSpc>
                <a:spcPct val="100000"/>
              </a:lnSpc>
              <a:spcBef>
                <a:spcPts val="0"/>
              </a:spcBef>
              <a:spcAft>
                <a:spcPts val="0"/>
              </a:spcAft>
              <a:buClr>
                <a:schemeClr val="dk1"/>
              </a:buClr>
              <a:buSzPts val="1200"/>
              <a:buAutoNum type="arabicParenR"/>
            </a:pPr>
            <a:r>
              <a:rPr lang="en" sz="1200">
                <a:solidFill>
                  <a:schemeClr val="dk1"/>
                </a:solidFill>
              </a:rPr>
              <a:t>Mục đích của hoạt động này là đưa ống xuống và đặt nó xuống sàn. Tuy nhiên, ngón trỏ của người tham gia phải luôn tiếp xúc với đường ống. Nhiệm vụ sẽ phải được lặp lại nếu ngón trỏ của bất kỳ ai trong số 6 người tham gia không chạm vào ống.</a:t>
            </a:r>
            <a:endParaRPr sz="1200">
              <a:solidFill>
                <a:schemeClr val="dk1"/>
              </a:solidFill>
            </a:endParaRPr>
          </a:p>
          <a:p>
            <a:pPr marL="0" lvl="0" indent="0" algn="l" rtl="0">
              <a:lnSpc>
                <a:spcPct val="100000"/>
              </a:lnSpc>
              <a:spcBef>
                <a:spcPts val="0"/>
              </a:spcBef>
              <a:spcAft>
                <a:spcPts val="0"/>
              </a:spcAft>
              <a:buSzPts val="1400"/>
              <a:buNone/>
            </a:pPr>
            <a:endParaRPr sz="1200">
              <a:solidFill>
                <a:schemeClr val="dk1"/>
              </a:solidFill>
            </a:endParaRPr>
          </a:p>
          <a:p>
            <a:pPr marL="0" lvl="0" indent="0" algn="l" rtl="0">
              <a:lnSpc>
                <a:spcPct val="100000"/>
              </a:lnSpc>
              <a:spcBef>
                <a:spcPts val="0"/>
              </a:spcBef>
              <a:spcAft>
                <a:spcPts val="0"/>
              </a:spcAft>
              <a:buSzPts val="1400"/>
              <a:buNone/>
            </a:pPr>
            <a:r>
              <a:rPr lang="en" sz="1200">
                <a:solidFill>
                  <a:schemeClr val="dk1"/>
                </a:solidFill>
              </a:rPr>
              <a:t>Liên kết hoạt động này với điểm chính: Những thay đổi mà bạn mong muốn sẽ không đến dễ dàng. Nó đi ngược lại sự giáo dục văn hóa của chúng ta.</a:t>
            </a:r>
            <a:endParaRPr sz="1200">
              <a:solidFill>
                <a:schemeClr val="dk1"/>
              </a:solidFill>
            </a:endParaRPr>
          </a:p>
          <a:p>
            <a:pPr marL="0" lvl="0" indent="0" algn="l" rtl="0">
              <a:lnSpc>
                <a:spcPct val="100000"/>
              </a:lnSpc>
              <a:spcBef>
                <a:spcPts val="0"/>
              </a:spcBef>
              <a:spcAft>
                <a:spcPts val="0"/>
              </a:spcAft>
              <a:buSzPts val="1400"/>
              <a:buNone/>
            </a:pPr>
            <a:endParaRPr sz="1200">
              <a:solidFill>
                <a:schemeClr val="dk1"/>
              </a:solidFill>
            </a:endParaRPr>
          </a:p>
          <a:p>
            <a:pPr marL="0" lvl="0" indent="0" algn="l" rtl="0">
              <a:lnSpc>
                <a:spcPct val="100000"/>
              </a:lnSpc>
              <a:spcBef>
                <a:spcPts val="0"/>
              </a:spcBef>
              <a:spcAft>
                <a:spcPts val="0"/>
              </a:spcAft>
              <a:buSzPts val="1400"/>
              <a:buNone/>
            </a:pPr>
            <a:r>
              <a:rPr lang="en" sz="1200" u="sng">
                <a:latin typeface="Arial"/>
                <a:ea typeface="Arial"/>
                <a:cs typeface="Arial"/>
                <a:sym typeface="Arial"/>
              </a:rPr>
              <a:t>Activity: Helium Pipes</a:t>
            </a:r>
            <a:endParaRPr sz="1200" u="sng"/>
          </a:p>
          <a:p>
            <a:pPr marL="0" lvl="0" indent="0" algn="l" rtl="0">
              <a:lnSpc>
                <a:spcPct val="100000"/>
              </a:lnSpc>
              <a:spcBef>
                <a:spcPts val="0"/>
              </a:spcBef>
              <a:spcAft>
                <a:spcPts val="0"/>
              </a:spcAft>
              <a:buSzPts val="1400"/>
              <a:buNone/>
            </a:pPr>
            <a:r>
              <a:rPr lang="en" sz="1200"/>
              <a:t>Have 6 participants to a pipe.  3 persons standing on each side of the pipe.  Balance the plastic pipe with their index fingers.  The aim of the activity is to bring the pipe down and place it on the floor.  However, participants index finger must maintain contact with the pipe at all times.  The task will have to be repeated should any of the 6 participants’ index finger do not touch the pipe.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Link this activity to key point:  The changes you want to be is not going to come easy.  It is against our </a:t>
            </a:r>
            <a:r>
              <a:rPr lang="en" sz="1200"/>
              <a:t>cultural</a:t>
            </a:r>
            <a:r>
              <a:rPr lang="en" sz="1200">
                <a:latin typeface="Arial"/>
                <a:ea typeface="Arial"/>
                <a:cs typeface="Arial"/>
                <a:sym typeface="Arial"/>
              </a:rPr>
              <a:t> upbringing.</a:t>
            </a:r>
            <a:endParaRPr sz="1200"/>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93cfd8c207_7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293cfd8c207_7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Lấy cảm hứng từ chuyên gia hòa nhập và đa dạng người Thụy Điển Gabriella Fägerlind và Viện Hòa bình và Đối thoại Nansen, chúng tôi đã tóm tắt 12 hành vi hòa nhập rất quan trọng để tạo ra văn hóa an toàn tâm lý và hòa nhập tại nơi làm việc.</a:t>
            </a:r>
            <a:endParaRPr/>
          </a:p>
          <a:p>
            <a:pPr marL="0" lvl="0" indent="0" algn="l" rtl="0">
              <a:spcBef>
                <a:spcPts val="0"/>
              </a:spcBef>
              <a:spcAft>
                <a:spcPts val="0"/>
              </a:spcAft>
              <a:buNone/>
            </a:pPr>
            <a:r>
              <a:rPr lang="en"/>
              <a:t>Những hành vi nào có thể được cải thiện ở nơi làm việc của bạn?</a:t>
            </a:r>
            <a:endParaRPr/>
          </a:p>
        </p:txBody>
      </p:sp>
      <p:sp>
        <p:nvSpPr>
          <p:cNvPr id="1126" name="Google Shape;1126;g293cfd8c207_7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Calibri"/>
              <a:buNone/>
            </a:pPr>
            <a:fld id="{00000000-1234-1234-1234-123412341234}" type="slidenum">
              <a:rPr lang="en" sz="1400" b="0" i="0" u="none" strike="noStrike" cap="none">
                <a:solidFill>
                  <a:srgbClr val="000000"/>
                </a:solidFill>
                <a:latin typeface="Calibri"/>
                <a:ea typeface="Calibri"/>
                <a:cs typeface="Calibri"/>
                <a:sym typeface="Calibri"/>
              </a:rPr>
              <a:t>65</a:t>
            </a:fld>
            <a:endParaRPr sz="1400" b="0" i="0" u="none" strike="noStrike" cap="none">
              <a:solidFill>
                <a:srgbClr val="000000"/>
              </a:solidFill>
              <a:latin typeface="Calibri"/>
              <a:ea typeface="Calibri"/>
              <a:cs typeface="Calibri"/>
              <a:sym typeface="Calibri"/>
            </a:endParaRPr>
          </a:p>
        </p:txBody>
      </p:sp>
      <p:sp>
        <p:nvSpPr>
          <p:cNvPr id="1127" name="Google Shape;1127;g293cfd8c207_7_16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Calibri"/>
              <a:buNone/>
            </a:pPr>
            <a:r>
              <a:rPr lang="en" sz="1400" b="0" i="0" u="none" strike="noStrike" cap="none">
                <a:solidFill>
                  <a:srgbClr val="000000"/>
                </a:solidFill>
                <a:latin typeface="Calibri"/>
                <a:ea typeface="Calibri"/>
                <a:cs typeface="Calibri"/>
                <a:sym typeface="Calibri"/>
              </a:rPr>
              <a:t>2023</a:t>
            </a:r>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93cfd8c20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g293cfd8c207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chemeClr val="dk1"/>
                </a:solidFill>
                <a:latin typeface="Roboto"/>
                <a:ea typeface="Roboto"/>
                <a:cs typeface="Roboto"/>
                <a:sym typeface="Roboto"/>
              </a:rPr>
              <a:t>Inspired by the Swedish diversity and inclusion expert Gabriella Fägerlind and the </a:t>
            </a:r>
            <a:r>
              <a:rPr lang="en" sz="1200" b="0" i="1">
                <a:solidFill>
                  <a:schemeClr val="dk1"/>
                </a:solidFill>
                <a:latin typeface="Roboto"/>
                <a:ea typeface="Roboto"/>
                <a:cs typeface="Roboto"/>
                <a:sym typeface="Roboto"/>
              </a:rPr>
              <a:t>Nansen Institute for Peace and Dialogue,</a:t>
            </a:r>
            <a:r>
              <a:rPr lang="en" sz="1200" b="0" i="0">
                <a:solidFill>
                  <a:schemeClr val="dk1"/>
                </a:solidFill>
                <a:latin typeface="Roboto"/>
                <a:ea typeface="Roboto"/>
                <a:cs typeface="Roboto"/>
                <a:sym typeface="Roboto"/>
              </a:rPr>
              <a:t> we have summarised 12 inclusive behaviours that are important for creating a culture of psychological safety and inclusion in  the workplace.</a:t>
            </a:r>
            <a:endParaRPr sz="1200">
              <a:solidFill>
                <a:schemeClr val="dk1"/>
              </a:solidFill>
            </a:endParaRPr>
          </a:p>
          <a:p>
            <a:pPr marL="0" lvl="0" indent="0" algn="l" rtl="0">
              <a:spcBef>
                <a:spcPts val="0"/>
              </a:spcBef>
              <a:spcAft>
                <a:spcPts val="0"/>
              </a:spcAft>
              <a:buNone/>
            </a:pPr>
            <a:r>
              <a:rPr lang="en" sz="1200" b="0" i="0">
                <a:solidFill>
                  <a:schemeClr val="dk1"/>
                </a:solidFill>
                <a:latin typeface="Roboto"/>
                <a:ea typeface="Roboto"/>
                <a:cs typeface="Roboto"/>
                <a:sym typeface="Roboto"/>
              </a:rPr>
              <a:t>What behaviours can be improved in your workplace?</a:t>
            </a:r>
            <a:endParaRPr sz="1200">
              <a:solidFill>
                <a:schemeClr val="dk1"/>
              </a:solidFill>
            </a:endParaRPr>
          </a:p>
          <a:p>
            <a:pPr marL="0" lvl="0" indent="0" algn="l" rtl="0">
              <a:spcBef>
                <a:spcPts val="0"/>
              </a:spcBef>
              <a:spcAft>
                <a:spcPts val="0"/>
              </a:spcAft>
              <a:buNone/>
            </a:pPr>
            <a:endParaRPr/>
          </a:p>
        </p:txBody>
      </p:sp>
      <p:sp>
        <p:nvSpPr>
          <p:cNvPr id="1182" name="Google Shape;1182;g293cfd8c207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6" name="Google Shape;1236;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000">
                <a:solidFill>
                  <a:schemeClr val="dk1"/>
                </a:solidFill>
                <a:latin typeface="Roboto Slab"/>
                <a:ea typeface="Roboto Slab"/>
                <a:cs typeface="Roboto Slab"/>
                <a:sym typeface="Roboto Slab"/>
              </a:rPr>
              <a:t>Làm thế nào để tạo một không gian an toàn cho bản thân và đồng nghiệp?</a:t>
            </a:r>
            <a:endParaRPr sz="1000">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Clr>
                <a:schemeClr val="dk1"/>
              </a:buClr>
              <a:buSzPts val="1400"/>
              <a:buFont typeface="Arial"/>
              <a:buNone/>
            </a:pPr>
            <a:r>
              <a:rPr lang="en" sz="1000">
                <a:solidFill>
                  <a:schemeClr val="dk1"/>
                </a:solidFill>
                <a:latin typeface="Roboto Slab"/>
                <a:ea typeface="Roboto Slab"/>
                <a:cs typeface="Roboto Slab"/>
                <a:sym typeface="Roboto Slab"/>
              </a:rPr>
              <a:t>Dưới đây là bốn bước đơn giản để làm điều đó:</a:t>
            </a:r>
            <a:endParaRPr sz="1000">
              <a:solidFill>
                <a:schemeClr val="dk1"/>
              </a:solidFill>
              <a:latin typeface="Roboto Slab"/>
              <a:ea typeface="Roboto Slab"/>
              <a:cs typeface="Roboto Slab"/>
              <a:sym typeface="Roboto Slab"/>
            </a:endParaRPr>
          </a:p>
          <a:p>
            <a:pPr marL="457200" lvl="0" indent="-292100" algn="l" rtl="0">
              <a:lnSpc>
                <a:spcPct val="100000"/>
              </a:lnSpc>
              <a:spcBef>
                <a:spcPts val="0"/>
              </a:spcBef>
              <a:spcAft>
                <a:spcPts val="0"/>
              </a:spcAft>
              <a:buClr>
                <a:schemeClr val="dk1"/>
              </a:buClr>
              <a:buSzPts val="1000"/>
              <a:buFont typeface="Roboto Slab"/>
              <a:buAutoNum type="arabicPeriod"/>
            </a:pPr>
            <a:r>
              <a:rPr lang="en" sz="1000">
                <a:solidFill>
                  <a:schemeClr val="dk1"/>
                </a:solidFill>
                <a:latin typeface="Roboto Slab"/>
                <a:ea typeface="Roboto Slab"/>
                <a:cs typeface="Roboto Slab"/>
                <a:sym typeface="Roboto Slab"/>
              </a:rPr>
              <a:t>Không phán xét</a:t>
            </a:r>
            <a:endParaRPr sz="1000">
              <a:solidFill>
                <a:schemeClr val="dk1"/>
              </a:solidFill>
              <a:latin typeface="Roboto Slab"/>
              <a:ea typeface="Roboto Slab"/>
              <a:cs typeface="Roboto Slab"/>
              <a:sym typeface="Roboto Slab"/>
            </a:endParaRPr>
          </a:p>
          <a:p>
            <a:pPr marL="457200" lvl="0" indent="-292100" algn="l" rtl="0">
              <a:lnSpc>
                <a:spcPct val="100000"/>
              </a:lnSpc>
              <a:spcBef>
                <a:spcPts val="0"/>
              </a:spcBef>
              <a:spcAft>
                <a:spcPts val="0"/>
              </a:spcAft>
              <a:buClr>
                <a:schemeClr val="dk1"/>
              </a:buClr>
              <a:buSzPts val="1000"/>
              <a:buFont typeface="Roboto Slab"/>
              <a:buAutoNum type="arabicPeriod"/>
            </a:pPr>
            <a:r>
              <a:rPr lang="en" sz="1000">
                <a:solidFill>
                  <a:schemeClr val="dk1"/>
                </a:solidFill>
                <a:latin typeface="Roboto Slab"/>
                <a:ea typeface="Roboto Slab"/>
                <a:cs typeface="Roboto Slab"/>
                <a:sym typeface="Roboto Slab"/>
              </a:rPr>
              <a:t>Mở lòng</a:t>
            </a:r>
            <a:endParaRPr sz="1000">
              <a:solidFill>
                <a:schemeClr val="dk1"/>
              </a:solidFill>
              <a:latin typeface="Roboto Slab"/>
              <a:ea typeface="Roboto Slab"/>
              <a:cs typeface="Roboto Slab"/>
              <a:sym typeface="Roboto Slab"/>
            </a:endParaRPr>
          </a:p>
          <a:p>
            <a:pPr marL="457200" lvl="0" indent="-292100" algn="l" rtl="0">
              <a:lnSpc>
                <a:spcPct val="100000"/>
              </a:lnSpc>
              <a:spcBef>
                <a:spcPts val="0"/>
              </a:spcBef>
              <a:spcAft>
                <a:spcPts val="0"/>
              </a:spcAft>
              <a:buClr>
                <a:schemeClr val="dk1"/>
              </a:buClr>
              <a:buSzPts val="1000"/>
              <a:buFont typeface="Roboto Slab"/>
              <a:buAutoNum type="arabicPeriod"/>
            </a:pPr>
            <a:r>
              <a:rPr lang="en" sz="1000">
                <a:solidFill>
                  <a:schemeClr val="dk1"/>
                </a:solidFill>
                <a:latin typeface="Roboto Slab"/>
                <a:ea typeface="Roboto Slab"/>
                <a:cs typeface="Roboto Slab"/>
                <a:sym typeface="Roboto Slab"/>
              </a:rPr>
              <a:t>Cho phép người khác có bất cứ trải nghiệm nào họ đang có</a:t>
            </a:r>
            <a:endParaRPr sz="1000">
              <a:solidFill>
                <a:schemeClr val="dk1"/>
              </a:solidFill>
              <a:latin typeface="Roboto Slab"/>
              <a:ea typeface="Roboto Slab"/>
              <a:cs typeface="Roboto Slab"/>
              <a:sym typeface="Roboto Slab"/>
            </a:endParaRPr>
          </a:p>
          <a:p>
            <a:pPr marL="457200" lvl="0" indent="-292100" algn="l" rtl="0">
              <a:lnSpc>
                <a:spcPct val="100000"/>
              </a:lnSpc>
              <a:spcBef>
                <a:spcPts val="0"/>
              </a:spcBef>
              <a:spcAft>
                <a:spcPts val="0"/>
              </a:spcAft>
              <a:buClr>
                <a:schemeClr val="dk1"/>
              </a:buClr>
              <a:buSzPts val="1000"/>
              <a:buFont typeface="Roboto Slab"/>
              <a:buAutoNum type="arabicPeriod"/>
            </a:pPr>
            <a:r>
              <a:rPr lang="en" sz="1000">
                <a:solidFill>
                  <a:schemeClr val="dk1"/>
                </a:solidFill>
                <a:latin typeface="Roboto Slab"/>
                <a:ea typeface="Roboto Slab"/>
                <a:cs typeface="Roboto Slab"/>
                <a:sym typeface="Roboto Slab"/>
              </a:rPr>
              <a:t>Tập trung chú ý hoàn toàn vào tình huống / người khác (hay có thể hiểu là hiện diện trọn vẹn bản thân)</a:t>
            </a:r>
            <a:endParaRPr sz="1000">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Clr>
                <a:schemeClr val="dk1"/>
              </a:buClr>
              <a:buSzPts val="1400"/>
              <a:buFont typeface="Arial"/>
              <a:buNone/>
            </a:pPr>
            <a:r>
              <a:rPr lang="en" sz="1000">
                <a:solidFill>
                  <a:schemeClr val="dk1"/>
                </a:solidFill>
                <a:latin typeface="Roboto Slab"/>
                <a:ea typeface="Roboto Slab"/>
                <a:cs typeface="Roboto Slab"/>
                <a:sym typeface="Roboto Slab"/>
              </a:rPr>
              <a:t>https: //www.spiritualawakening process.com/2011/09/under Hiểu-how-to -hold-space.html</a:t>
            </a:r>
            <a:endParaRPr sz="1000">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Clr>
                <a:schemeClr val="dk1"/>
              </a:buClr>
              <a:buSzPts val="1400"/>
              <a:buFont typeface="Arial"/>
              <a:buNone/>
            </a:pPr>
            <a:endParaRPr sz="1000">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Clr>
                <a:schemeClr val="dk1"/>
              </a:buClr>
              <a:buSzPts val="1400"/>
              <a:buFont typeface="Arial"/>
              <a:buNone/>
            </a:pPr>
            <a:r>
              <a:rPr lang="en" sz="1000">
                <a:solidFill>
                  <a:schemeClr val="dk1"/>
                </a:solidFill>
                <a:latin typeface="Roboto Slab"/>
                <a:ea typeface="Roboto Slab"/>
                <a:cs typeface="Roboto Slab"/>
                <a:sym typeface="Roboto Slab"/>
              </a:rPr>
              <a:t>Điều có ý nghĩa như thế nào với việc tạo không gian cho người khác?</a:t>
            </a:r>
            <a:endParaRPr sz="1000">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Clr>
                <a:schemeClr val="dk1"/>
              </a:buClr>
              <a:buSzPts val="1400"/>
              <a:buFont typeface="Arial"/>
              <a:buNone/>
            </a:pPr>
            <a:r>
              <a:rPr lang="en" sz="1000">
                <a:solidFill>
                  <a:schemeClr val="dk1"/>
                </a:solidFill>
                <a:latin typeface="Roboto Slab"/>
                <a:ea typeface="Roboto Slab"/>
                <a:cs typeface="Roboto Slab"/>
                <a:sym typeface="Roboto Slab"/>
              </a:rPr>
              <a:t>Điều đó có nghĩa là chúng ta sẵn sàng sát cánh cùng người khác trong bất kỳ hành trình nào mà họ đang trải qua mà không phán xét họ, khiến họ cảm thấy không thỏa đáng/thoải mái, cố gắng sửa chữa hoặc cố gắng tác động đến kết quả. Khi tạo không gian cho người khác, chúng ta mở rộng trái tim mình, đưa ra sự hỗ trợ vô điều kiện và từ bỏ sự phán xét và kiểm soát.</a:t>
            </a:r>
            <a:endParaRPr sz="1000">
              <a:latin typeface="Roboto Slab"/>
              <a:ea typeface="Roboto Slab"/>
              <a:cs typeface="Roboto Slab"/>
              <a:sym typeface="Roboto Slab"/>
            </a:endParaRPr>
          </a:p>
          <a:p>
            <a:pPr marL="0" lvl="0" indent="0" algn="l" rtl="0">
              <a:lnSpc>
                <a:spcPct val="100000"/>
              </a:lnSpc>
              <a:spcBef>
                <a:spcPts val="0"/>
              </a:spcBef>
              <a:spcAft>
                <a:spcPts val="0"/>
              </a:spcAft>
              <a:buSzPts val="1400"/>
              <a:buNone/>
            </a:pPr>
            <a:endParaRPr sz="1000">
              <a:latin typeface="Roboto Slab"/>
              <a:ea typeface="Roboto Slab"/>
              <a:cs typeface="Roboto Slab"/>
              <a:sym typeface="Roboto Slab"/>
            </a:endParaRPr>
          </a:p>
          <a:p>
            <a:pPr marL="0" lvl="0" indent="0" algn="l" rtl="0">
              <a:lnSpc>
                <a:spcPct val="100000"/>
              </a:lnSpc>
              <a:spcBef>
                <a:spcPts val="0"/>
              </a:spcBef>
              <a:spcAft>
                <a:spcPts val="0"/>
              </a:spcAft>
              <a:buSzPts val="1400"/>
              <a:buNone/>
            </a:pPr>
            <a:r>
              <a:rPr lang="en" sz="1000">
                <a:latin typeface="Roboto Slab"/>
                <a:ea typeface="Roboto Slab"/>
                <a:cs typeface="Roboto Slab"/>
                <a:sym typeface="Roboto Slab"/>
              </a:rPr>
              <a:t>How to create a safe space for yourself and your colleague?</a:t>
            </a:r>
            <a:endParaRPr sz="1000">
              <a:latin typeface="Roboto Slab"/>
              <a:ea typeface="Roboto Slab"/>
              <a:cs typeface="Roboto Slab"/>
              <a:sym typeface="Roboto Slab"/>
            </a:endParaRPr>
          </a:p>
          <a:p>
            <a:pPr marL="0" lvl="0" indent="0" algn="l" rtl="0">
              <a:lnSpc>
                <a:spcPct val="100000"/>
              </a:lnSpc>
              <a:spcBef>
                <a:spcPts val="0"/>
              </a:spcBef>
              <a:spcAft>
                <a:spcPts val="0"/>
              </a:spcAft>
              <a:buSzPts val="1400"/>
              <a:buNone/>
            </a:pPr>
            <a:r>
              <a:rPr lang="en" sz="1000">
                <a:latin typeface="Roboto Slab"/>
                <a:ea typeface="Roboto Slab"/>
                <a:cs typeface="Roboto Slab"/>
                <a:sym typeface="Roboto Slab"/>
              </a:rPr>
              <a:t>Here are four simple steps to doing that:</a:t>
            </a:r>
            <a:endParaRPr sz="1000">
              <a:latin typeface="Roboto Slab"/>
              <a:ea typeface="Roboto Slab"/>
              <a:cs typeface="Roboto Slab"/>
              <a:sym typeface="Roboto Slab"/>
            </a:endParaRPr>
          </a:p>
          <a:p>
            <a:pPr marL="457200" lvl="0" indent="-295275" algn="l" rtl="0">
              <a:lnSpc>
                <a:spcPct val="115000"/>
              </a:lnSpc>
              <a:spcBef>
                <a:spcPts val="1400"/>
              </a:spcBef>
              <a:spcAft>
                <a:spcPts val="0"/>
              </a:spcAft>
              <a:buClr>
                <a:srgbClr val="000000"/>
              </a:buClr>
              <a:buSzPts val="1000"/>
              <a:buFont typeface="Roboto Slab"/>
              <a:buAutoNum type="arabicPeriod"/>
            </a:pPr>
            <a:r>
              <a:rPr lang="en" sz="1000">
                <a:latin typeface="Roboto Slab"/>
                <a:ea typeface="Roboto Slab"/>
                <a:cs typeface="Roboto Slab"/>
                <a:sym typeface="Roboto Slab"/>
              </a:rPr>
              <a:t>Let go of judgment</a:t>
            </a:r>
            <a:endParaRPr sz="1000">
              <a:latin typeface="Roboto Slab"/>
              <a:ea typeface="Roboto Slab"/>
              <a:cs typeface="Roboto Slab"/>
              <a:sym typeface="Roboto Slab"/>
            </a:endParaRPr>
          </a:p>
          <a:p>
            <a:pPr marL="457200" lvl="0" indent="-295275" algn="l" rtl="0">
              <a:lnSpc>
                <a:spcPct val="115000"/>
              </a:lnSpc>
              <a:spcBef>
                <a:spcPts val="0"/>
              </a:spcBef>
              <a:spcAft>
                <a:spcPts val="0"/>
              </a:spcAft>
              <a:buClr>
                <a:srgbClr val="000000"/>
              </a:buClr>
              <a:buSzPts val="1000"/>
              <a:buFont typeface="Roboto Slab"/>
              <a:buAutoNum type="arabicPeriod"/>
            </a:pPr>
            <a:r>
              <a:rPr lang="en" sz="1000">
                <a:latin typeface="Roboto Slab"/>
                <a:ea typeface="Roboto Slab"/>
                <a:cs typeface="Roboto Slab"/>
                <a:sym typeface="Roboto Slab"/>
              </a:rPr>
              <a:t>Open your heart</a:t>
            </a:r>
            <a:endParaRPr sz="1000">
              <a:latin typeface="Roboto Slab"/>
              <a:ea typeface="Roboto Slab"/>
              <a:cs typeface="Roboto Slab"/>
              <a:sym typeface="Roboto Slab"/>
            </a:endParaRPr>
          </a:p>
          <a:p>
            <a:pPr marL="457200" lvl="0" indent="-295275" algn="l" rtl="0">
              <a:lnSpc>
                <a:spcPct val="115000"/>
              </a:lnSpc>
              <a:spcBef>
                <a:spcPts val="0"/>
              </a:spcBef>
              <a:spcAft>
                <a:spcPts val="0"/>
              </a:spcAft>
              <a:buClr>
                <a:srgbClr val="000000"/>
              </a:buClr>
              <a:buSzPts val="1000"/>
              <a:buFont typeface="Roboto Slab"/>
              <a:buAutoNum type="arabicPeriod"/>
            </a:pPr>
            <a:r>
              <a:rPr lang="en" sz="1000">
                <a:latin typeface="Roboto Slab"/>
                <a:ea typeface="Roboto Slab"/>
                <a:cs typeface="Roboto Slab"/>
                <a:sym typeface="Roboto Slab"/>
              </a:rPr>
              <a:t>Allow another to have whatever experience they're having</a:t>
            </a:r>
            <a:endParaRPr sz="1000">
              <a:latin typeface="Roboto Slab"/>
              <a:ea typeface="Roboto Slab"/>
              <a:cs typeface="Roboto Slab"/>
              <a:sym typeface="Roboto Slab"/>
            </a:endParaRPr>
          </a:p>
          <a:p>
            <a:pPr marL="457200" lvl="0" indent="-295275" algn="l" rtl="0">
              <a:lnSpc>
                <a:spcPct val="115000"/>
              </a:lnSpc>
              <a:spcBef>
                <a:spcPts val="0"/>
              </a:spcBef>
              <a:spcAft>
                <a:spcPts val="0"/>
              </a:spcAft>
              <a:buClr>
                <a:srgbClr val="000000"/>
              </a:buClr>
              <a:buSzPts val="1000"/>
              <a:buFont typeface="Roboto Slab"/>
              <a:buAutoNum type="arabicPeriod"/>
            </a:pPr>
            <a:r>
              <a:rPr lang="en" sz="1000">
                <a:latin typeface="Roboto Slab"/>
                <a:ea typeface="Roboto Slab"/>
                <a:cs typeface="Roboto Slab"/>
                <a:sym typeface="Roboto Slab"/>
              </a:rPr>
              <a:t>Give your complete undivided attention to the situation/other person (aka be fully present)</a:t>
            </a:r>
            <a:endParaRPr sz="1000">
              <a:latin typeface="Roboto Slab"/>
              <a:ea typeface="Roboto Slab"/>
              <a:cs typeface="Roboto Slab"/>
              <a:sym typeface="Roboto Slab"/>
            </a:endParaRPr>
          </a:p>
          <a:p>
            <a:pPr marL="0" lvl="0" indent="0" algn="l" rtl="0">
              <a:lnSpc>
                <a:spcPct val="100000"/>
              </a:lnSpc>
              <a:spcBef>
                <a:spcPts val="0"/>
              </a:spcBef>
              <a:spcAft>
                <a:spcPts val="0"/>
              </a:spcAft>
              <a:buSzPts val="1400"/>
              <a:buNone/>
            </a:pPr>
            <a:r>
              <a:rPr lang="en" sz="1000">
                <a:latin typeface="Roboto Slab"/>
                <a:ea typeface="Roboto Slab"/>
                <a:cs typeface="Roboto Slab"/>
                <a:sym typeface="Roboto Slab"/>
              </a:rPr>
              <a:t>https://www.spiritualawakeningprocess.com/2011/09/understanding-how-to-hold-space.html</a:t>
            </a:r>
            <a:endParaRPr sz="1000">
              <a:latin typeface="Roboto Slab"/>
              <a:ea typeface="Roboto Slab"/>
              <a:cs typeface="Roboto Slab"/>
              <a:sym typeface="Roboto Slab"/>
            </a:endParaRPr>
          </a:p>
          <a:p>
            <a:pPr marL="0" lvl="0" indent="0" algn="l" rtl="0">
              <a:lnSpc>
                <a:spcPct val="100000"/>
              </a:lnSpc>
              <a:spcBef>
                <a:spcPts val="0"/>
              </a:spcBef>
              <a:spcAft>
                <a:spcPts val="0"/>
              </a:spcAft>
              <a:buSzPts val="1400"/>
              <a:buNone/>
            </a:pPr>
            <a:endParaRPr sz="1000">
              <a:latin typeface="Roboto Slab"/>
              <a:ea typeface="Roboto Slab"/>
              <a:cs typeface="Roboto Slab"/>
              <a:sym typeface="Roboto Slab"/>
            </a:endParaRPr>
          </a:p>
          <a:p>
            <a:pPr marL="0" lvl="0" indent="0" algn="l" rtl="0">
              <a:lnSpc>
                <a:spcPct val="100000"/>
              </a:lnSpc>
              <a:spcBef>
                <a:spcPts val="0"/>
              </a:spcBef>
              <a:spcAft>
                <a:spcPts val="0"/>
              </a:spcAft>
              <a:buSzPts val="1400"/>
              <a:buNone/>
            </a:pPr>
            <a:r>
              <a:rPr lang="en" sz="1000" b="1">
                <a:latin typeface="Roboto Slab"/>
                <a:ea typeface="Roboto Slab"/>
                <a:cs typeface="Roboto Slab"/>
                <a:sym typeface="Roboto Slab"/>
              </a:rPr>
              <a:t>What Does it Mean to ‘Hold Space’ for Someone Else?</a:t>
            </a:r>
            <a:endParaRPr sz="1000" b="1">
              <a:latin typeface="Roboto Slab"/>
              <a:ea typeface="Roboto Slab"/>
              <a:cs typeface="Roboto Slab"/>
              <a:sym typeface="Roboto Slab"/>
            </a:endParaRPr>
          </a:p>
          <a:p>
            <a:pPr marL="0" lvl="0" indent="0" algn="l" rtl="0">
              <a:lnSpc>
                <a:spcPct val="100000"/>
              </a:lnSpc>
              <a:spcBef>
                <a:spcPts val="0"/>
              </a:spcBef>
              <a:spcAft>
                <a:spcPts val="0"/>
              </a:spcAft>
              <a:buSzPts val="1400"/>
              <a:buNone/>
            </a:pPr>
            <a:r>
              <a:rPr lang="en" sz="1000">
                <a:latin typeface="Roboto Slab"/>
                <a:ea typeface="Roboto Slab"/>
                <a:cs typeface="Roboto Slab"/>
                <a:sym typeface="Roboto Slab"/>
              </a:rPr>
              <a:t>It means that we are willing to walk alongside another person in whatever journey they’re on without judging them, making them feel inadequate, trying to fix them, or trying to impact the outcome. When we hold space for other people, we open our hearts, offer unconditional support, and let go of judgement and control.</a:t>
            </a:r>
            <a:endParaRPr sz="1000">
              <a:latin typeface="Roboto Slab"/>
              <a:ea typeface="Roboto Slab"/>
              <a:cs typeface="Roboto Slab"/>
              <a:sym typeface="Roboto Slab"/>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3" name="Google Shape;1243;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Nói thì dễ hơn là làm. Làm thế nào để bạn buông bỏ sự phán xét? Có cần phải luyện tập. Nhận thức được việc tự nói chuyện của mình.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100"/>
              <a:t>This is easier said than done.  How do you let go of judgement</a:t>
            </a:r>
            <a:r>
              <a:rPr lang="en"/>
              <a:t>? </a:t>
            </a:r>
            <a:r>
              <a:rPr lang="en" sz="1100"/>
              <a:t>It takes practice.</a:t>
            </a:r>
            <a:r>
              <a:rPr lang="en"/>
              <a:t> </a:t>
            </a:r>
            <a:r>
              <a:rPr lang="en" sz="1100"/>
              <a:t>Being aware of your self talk.  </a:t>
            </a:r>
            <a:endParaRPr sz="110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48" name="Google Shape;124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8e3fdbff6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8e3fdbff6c_0_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3" name="Google Shape;1253;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100"/>
              <a:t>Chịu trách nhiệm: hành động</a:t>
            </a:r>
            <a:endParaRPr/>
          </a:p>
          <a:p>
            <a:pPr marL="0" lvl="0" indent="0" algn="l" rtl="0">
              <a:spcBef>
                <a:spcPts val="0"/>
              </a:spcBef>
              <a:spcAft>
                <a:spcPts val="0"/>
              </a:spcAft>
              <a:buSzPts val="1400"/>
              <a:buNone/>
            </a:pPr>
            <a:r>
              <a:rPr lang="en">
                <a:solidFill>
                  <a:schemeClr val="dk1"/>
                </a:solidFill>
              </a:rPr>
              <a:t>Không chịu trách nhiệm cho: phản ứng</a:t>
            </a:r>
            <a:endParaRPr>
              <a:solidFill>
                <a:schemeClr val="dk1"/>
              </a:solidFill>
            </a:endParaRPr>
          </a:p>
          <a:p>
            <a:pPr marL="0" lvl="0" indent="0" algn="l" rtl="0">
              <a:spcBef>
                <a:spcPts val="0"/>
              </a:spcBef>
              <a:spcAft>
                <a:spcPts val="0"/>
              </a:spcAft>
              <a:buSzPts val="1400"/>
              <a:buNone/>
            </a:pPr>
            <a:endParaRPr>
              <a:solidFill>
                <a:schemeClr val="dk1"/>
              </a:solidFill>
            </a:endParaRPr>
          </a:p>
          <a:p>
            <a:pPr marL="0" lvl="0" indent="0" algn="l" rtl="0">
              <a:spcBef>
                <a:spcPts val="0"/>
              </a:spcBef>
              <a:spcAft>
                <a:spcPts val="0"/>
              </a:spcAft>
              <a:buSzPts val="1400"/>
              <a:buNone/>
            </a:pPr>
            <a:r>
              <a:rPr lang="en">
                <a:solidFill>
                  <a:schemeClr val="dk1"/>
                </a:solidFill>
              </a:rPr>
              <a:t>You are Responsible To.</a:t>
            </a:r>
            <a:endParaRPr>
              <a:solidFill>
                <a:schemeClr val="dk1"/>
              </a:solidFill>
            </a:endParaRPr>
          </a:p>
          <a:p>
            <a:pPr marL="0" lvl="0" indent="0" algn="l" rtl="0">
              <a:lnSpc>
                <a:spcPct val="100000"/>
              </a:lnSpc>
              <a:spcBef>
                <a:spcPts val="0"/>
              </a:spcBef>
              <a:spcAft>
                <a:spcPts val="0"/>
              </a:spcAft>
              <a:buSzPts val="1400"/>
              <a:buNone/>
            </a:pPr>
            <a:r>
              <a:rPr lang="en" sz="1100"/>
              <a:t>But not Responsible For.  </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5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58" name="Google Shape;125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3" name="Google Shape;1263;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a:t>Bước 1: Chia tham dự viên thành nhóm 5 người. Người tham gia sẽ được giới thiệu về mục tiêu và hình thức của "Guy Talk". Những người tham gia trong các nhóm tương ứng của họ sẽ thảo luận về một chủ đề được liệt kê trong tài liệu "Guy Talk".</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Bước 2: Trưởng nhóm chia sẻ suy nghĩ, cảm xúc của mình liên quan đến phiên thảo luận “Guy Talk”.</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Bước 3: Cam kết cá nhân (5 phút): Nếu được giao nhiệm vụ triển khai Guy Talk tại nơi làm việc, bạn sẽ làm gì?</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Bước 4: Cam kết của nhóm (20 phút): Bây giờ, chia thành nhóm 3 người và chia sẻ với nhau những gì các bạn dự định làm.</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Bước 5: Phương pháp World Cafe (5 phút): Người tham gia di chuyển xung quanh để đọc những gì các nhóm khác đã viết.</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Step 1: Participants will be divided into group of 5. Participants will be introduced to the "Guy Talk" objectives and format. Participants in their respective groups will discuss a topic listed in the "Guy Talk" handout.  </a:t>
            </a:r>
            <a:endParaRPr sz="1200"/>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 sz="1200">
                <a:latin typeface="Arial"/>
                <a:ea typeface="Arial"/>
                <a:cs typeface="Arial"/>
                <a:sym typeface="Arial"/>
              </a:rPr>
              <a:t>Step 2: Group leaders to share their thoughts and feelings related to the "Guy Talk" session.</a:t>
            </a:r>
            <a:endParaRPr sz="1200"/>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 sz="1200">
                <a:latin typeface="Arial"/>
                <a:ea typeface="Arial"/>
                <a:cs typeface="Arial"/>
                <a:sym typeface="Arial"/>
              </a:rPr>
              <a:t>Step 3: Individual commitment (5mins): If you are tasked to implement Guy Talk in your place of work, what will you do?                                                                            </a:t>
            </a:r>
            <a:endParaRPr sz="1200"/>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 sz="1200">
                <a:latin typeface="Arial"/>
                <a:ea typeface="Arial"/>
                <a:cs typeface="Arial"/>
                <a:sym typeface="Arial"/>
              </a:rPr>
              <a:t>Step 4: Group commitment (20mins): Now, break into groups of 3 and share with one another what you plan to do.                                      </a:t>
            </a:r>
            <a:endParaRPr sz="1200"/>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 sz="1200">
                <a:latin typeface="Arial"/>
                <a:ea typeface="Arial"/>
                <a:cs typeface="Arial"/>
                <a:sym typeface="Arial"/>
              </a:rPr>
              <a:t>Step 5: World Cafe method (5mins): Participants move around to read what other groups have written.</a:t>
            </a:r>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9" name="Google Shape;1269;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Bước 2: Các trưởng nhóm chia sẻ suy nghĩ, cảm xúc của mình liên quan đến phiên thảo luận “Guy Talk”.</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Tóm tắt từ hướng dẫn SWP Guy Talk:</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PHẢN TƯ</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Bạn cảm thấy thế nào khi nói về những chủ đề này?</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Có điều gì khiến bạn cảm thấy khó hoặc không thoải mái không?</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Bạn sẽ giữ lại những gì cho bản thân từ trải nghiệm này – và đây có phải là điều bạn sẽ cân nhắc thực hiện lại không?</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Bạn có tìm ra được điều gì về bản thân mình qua cuộc trò chuyện không? (Chia sẻ, nếu bạn cảm thấy thoải mái khi làm như vậy)</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Có bất kỳ thay đổi cụ thể nào mà bạn muốn thực hiện trong cuộc sống mà bạn đã tìm ra ra trong cuộc trò chuyện không?</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Step 2: Group leaders to share their thoughts and feelings related to the "Guy Talk" session.</a:t>
            </a: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 sz="1200">
                <a:latin typeface="Arial"/>
                <a:ea typeface="Arial"/>
                <a:cs typeface="Arial"/>
                <a:sym typeface="Arial"/>
              </a:rPr>
              <a:t>Abstract from SWP Guy Talk guide:</a:t>
            </a:r>
            <a:endParaRPr sz="1200"/>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 sz="1200">
                <a:latin typeface="Arial"/>
                <a:ea typeface="Arial"/>
                <a:cs typeface="Arial"/>
                <a:sym typeface="Arial"/>
              </a:rPr>
              <a:t>REFLECTIONS</a:t>
            </a: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 How did it feel to speak about these topics?</a:t>
            </a: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 Did something feel difficult or uncomfortable?</a:t>
            </a: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 What will you take with you from this experience – and is this something you would consider doing again?</a:t>
            </a: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 Have you learned anything about yourself during the conversation? (Share, if you feel comfortable doing so)</a:t>
            </a:r>
            <a:endParaRPr sz="1200"/>
          </a:p>
          <a:p>
            <a:pPr marL="0" lvl="0" indent="0" algn="l" rtl="0">
              <a:lnSpc>
                <a:spcPct val="100000"/>
              </a:lnSpc>
              <a:spcBef>
                <a:spcPts val="0"/>
              </a:spcBef>
              <a:spcAft>
                <a:spcPts val="0"/>
              </a:spcAft>
              <a:buSzPts val="1400"/>
              <a:buNone/>
            </a:pPr>
            <a:r>
              <a:rPr lang="en" sz="1200">
                <a:latin typeface="Arial"/>
                <a:ea typeface="Arial"/>
                <a:cs typeface="Arial"/>
                <a:sym typeface="Arial"/>
              </a:rPr>
              <a:t>• Are there any concrete changes you want to make in your life that you discovered during the conversation?</a:t>
            </a:r>
            <a:endParaRPr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5" name="Google Shape;1275;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7" name="Google Shape;1287;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Bước 3: Cam kết cá nhân (5 phút): Nếu được giao nhiệm vụ triển khai Guy Talk tại nơi làm việc, bạn sẽ làm gì?</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Bước 4: Cam kết của nhóm (20 phút): Bây giờ, chia thành nhóm 3 người và chia sẻ với nhau những gì các bạn dự định làm.</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Bước 5: Phương pháp World Cafe (5 phút): Người tham gia di chuyển xung quanh để đọc những gì các nhóm khác đã viết.</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rPr>
              <a:t>Step 3: Individual commitment (5mins): If you are tasked to implement Guy Talk in your place of work, what will you do?                                                                            </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rPr>
              <a:t>Step 4: Group commitment (20mins): Now, break into groups of 3 and share with one another what you plan to do.                                      </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rPr>
              <a:t>Step 5: World Cafe method (5mins): Participants move around to read what other groups have written.</a:t>
            </a:r>
            <a:endParaRPr sz="1400"/>
          </a:p>
          <a:p>
            <a:pPr marL="0" lvl="0" indent="0" algn="l" rtl="0">
              <a:lnSpc>
                <a:spcPct val="100000"/>
              </a:lnSpc>
              <a:spcBef>
                <a:spcPts val="0"/>
              </a:spcBef>
              <a:spcAft>
                <a:spcPts val="0"/>
              </a:spcAft>
              <a:buSzPts val="1400"/>
              <a:buNone/>
            </a:pPr>
            <a:endParaRPr sz="1400">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6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Thảo luận với các đồng nghiệp của bạn (không quá 3ng/nhóm) những gì bạn nghĩ có thể được thực hiện để tạo / kích hoạt một không gian an toàn cho “Guy Talk” tại nơi làm việc của bạn.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a:t>Discuss with the colleagues you work with daily (not more then 3 in a group) what you think can be done to create/cultivate a safe space for Guy Talk at your workplace.</a:t>
            </a:r>
            <a:endParaRPr/>
          </a:p>
          <a:p>
            <a:pPr marL="0" lvl="0" indent="0" algn="l" rtl="0">
              <a:lnSpc>
                <a:spcPct val="100000"/>
              </a:lnSpc>
              <a:spcBef>
                <a:spcPts val="0"/>
              </a:spcBef>
              <a:spcAft>
                <a:spcPts val="0"/>
              </a:spcAft>
              <a:buSzPts val="1400"/>
              <a:buNone/>
            </a:pPr>
            <a:endParaRPr/>
          </a:p>
        </p:txBody>
      </p:sp>
      <p:sp>
        <p:nvSpPr>
          <p:cNvPr id="1293" name="Google Shape;129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9" name="Google Shape;1299;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a:latin typeface="Calibri"/>
                <a:ea typeface="Calibri"/>
                <a:cs typeface="Calibri"/>
                <a:sym typeface="Calibri"/>
              </a:rPr>
              <a:t>Phát triển các mục tiêu “Guy Talk” tại nơi làm việc.</a:t>
            </a:r>
            <a:endParaRPr/>
          </a:p>
          <a:p>
            <a:pPr marL="0" lvl="0" indent="0" algn="l" rtl="0">
              <a:lnSpc>
                <a:spcPct val="100000"/>
              </a:lnSpc>
              <a:spcBef>
                <a:spcPts val="0"/>
              </a:spcBef>
              <a:spcAft>
                <a:spcPts val="0"/>
              </a:spcAft>
              <a:buSzPts val="1400"/>
              <a:buNone/>
            </a:pPr>
            <a:r>
              <a:rPr lang="en" sz="1200">
                <a:latin typeface="Calibri"/>
                <a:ea typeface="Calibri"/>
                <a:cs typeface="Calibri"/>
                <a:sym typeface="Calibri"/>
              </a:rPr>
              <a:t>Develop “Guy Talk” objective at your place of work.</a:t>
            </a:r>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a:latin typeface="Calibri"/>
                <a:ea typeface="Calibri"/>
                <a:cs typeface="Calibri"/>
                <a:sym typeface="Calibri"/>
              </a:rPr>
              <a:t>SMART goals</a:t>
            </a:r>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a:latin typeface="Calibri"/>
                <a:ea typeface="Calibri"/>
                <a:cs typeface="Calibri"/>
                <a:sym typeface="Calibri"/>
              </a:rPr>
              <a:t>Develop an overview plan and human resources for implementation.</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293cfd8c207_0_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7" name="Google Shape;1307;g293cfd8c207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8e3fdbff6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8e3fdbff6c_0_1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6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13" name="Google Shape;131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8" name="Google Shape;131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Hiền hỗ trợ thu thập dữ liệu Post-Test của hội thảo.</a:t>
            </a:r>
            <a:endParaRPr/>
          </a:p>
          <a:p>
            <a:pPr marL="0" lvl="0" indent="0" algn="l" rtl="0">
              <a:lnSpc>
                <a:spcPct val="100000"/>
              </a:lnSpc>
              <a:spcBef>
                <a:spcPts val="0"/>
              </a:spcBef>
              <a:spcAft>
                <a:spcPts val="0"/>
              </a:spcAft>
              <a:buSzPts val="1400"/>
              <a:buNone/>
            </a:pPr>
            <a:r>
              <a:rPr lang="en"/>
              <a:t>Hien assist to collect Post-Test data of the workshop.</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5" name="Google Shape;1325;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6" name="Google Shape;71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Chia tham dự viên thành 2 nhóm, xếp hàng thành 2 đường thẳng song song, quay mặt vào nhau.</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TDV lắng nghe một số câu nói, nếu câu trả lời của họ là “CÓ”, được tiến lên một bước.</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Người tham gia có thể chọn trả lời hoặc không trả lời.</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Nhắc người tham gia để ý suy nghĩ và cảm xúc của mình.</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200">
                <a:latin typeface="Times New Roman"/>
                <a:ea typeface="Times New Roman"/>
                <a:cs typeface="Times New Roman"/>
                <a:sym typeface="Times New Roman"/>
              </a:rPr>
              <a:t>Dưới đây là 15 câu nói:</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là người lớn tuổi nhất trong số các anh chị em của tôi.</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thích ăn bún chả.</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không thích uống bia/rượu.</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không đến từ Hà Nội.</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chưa kết hôn.</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thích màu ĐỎ.</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cố gắng giải quyết vấn đề của riêng mình và không làm phiền cho các thành viên trong gia đình, bạn bè hoặc đồng nghiệp.</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tự hào khi hy sinh bản thân cho lợi ích của gia đình.</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hiếm khi giúp đỡ làm việc nhà.</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cần phải quyết liệt (nghĩa tiêu cực) nếu muốn đạt được điều mình muốn.</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cảm thấy căng thẳng vì không chu cấp đủ cho gia đình.</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sẽ mô tả bản thân mình là người “Cảm xúc” hơn là “Lý trí”.</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không bao giờ chia sẻ với đồng nghiệp những khó khăn cảm xúc của mình.</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đã chứng kiến các đồng nghiệp trong văn phòng lấy giới tính ra làm trò đùa.</a:t>
            </a:r>
            <a:endParaRPr sz="1200">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Tôi nghĩ việc lấy giới tính để pha trò là không thể chấp nhận được ở văn phòng.</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Participants break into 2 groups and form 2 parallel lines, facing each other.</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Participants, if their answer is “YES” to the statements, will take a step forward.  </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Participants can choose to answer or not to answer.</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Remind participants to observe their thoughts and feelings.</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Here are the 15 statements:</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am the oldest among my siblings.</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like to eat bun cha.</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don’t like to drink beer/alcohol.</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am not from Hanoi.</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am not married.</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like the colour RED.</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try to solve my own problems and not trouble my family members, friends or colleague.</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take pride in sacrificing myself for the good of the family.</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 seldom help put with household chores.</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 I need to be aggressive if I want to get what I want.</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 I feel stressed because I am not providing enough for my family.</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 I would describe myself as “Emotional” rather than “Logical”.</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 I never share with my colleagues my emotional struggles.</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 I have witness my colleagues cracking sexual jokes in the office.</a:t>
            </a:r>
            <a:endParaRPr sz="1200">
              <a:solidFill>
                <a:schemeClr val="dk1"/>
              </a:solidFill>
              <a:latin typeface="Times New Roman"/>
              <a:ea typeface="Times New Roman"/>
              <a:cs typeface="Times New Roman"/>
              <a:sym typeface="Times New Roman"/>
            </a:endParaRPr>
          </a:p>
          <a:p>
            <a:pPr marL="233945" lvl="0" indent="-221245" algn="l" rtl="0">
              <a:lnSpc>
                <a:spcPct val="10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 I think cracking jokes with sexual content is not acceptable in the office.</a:t>
            </a:r>
            <a:endParaRPr sz="120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AUTOLAYOUT" type="tx">
  <p:cSld name="TITLE_AND_BODY">
    <p:spTree>
      <p:nvGrpSpPr>
        <p:cNvPr id="1" name="Shape 10"/>
        <p:cNvGrpSpPr/>
        <p:nvPr/>
      </p:nvGrpSpPr>
      <p:grpSpPr>
        <a:xfrm>
          <a:off x="0" y="0"/>
          <a:ext cx="0" cy="0"/>
          <a:chOff x="0" y="0"/>
          <a:chExt cx="0" cy="0"/>
        </a:xfrm>
      </p:grpSpPr>
      <p:sp>
        <p:nvSpPr>
          <p:cNvPr id="11" name="Google Shape;11;p70"/>
          <p:cNvSpPr/>
          <p:nvPr/>
        </p:nvSpPr>
        <p:spPr>
          <a:xfrm>
            <a:off x="0" y="0"/>
            <a:ext cx="9144000" cy="5143500"/>
          </a:xfrm>
          <a:prstGeom prst="rect">
            <a:avLst/>
          </a:prstGeom>
          <a:solidFill>
            <a:srgbClr val="F55E6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 name="Google Shape;12;p70"/>
          <p:cNvGrpSpPr/>
          <p:nvPr/>
        </p:nvGrpSpPr>
        <p:grpSpPr>
          <a:xfrm>
            <a:off x="2105246" y="1"/>
            <a:ext cx="7038642" cy="5138637"/>
            <a:chOff x="-1" y="0"/>
            <a:chExt cx="7038642" cy="5138637"/>
          </a:xfrm>
        </p:grpSpPr>
        <p:sp>
          <p:nvSpPr>
            <p:cNvPr id="13" name="Google Shape;13;p70"/>
            <p:cNvSpPr/>
            <p:nvPr/>
          </p:nvSpPr>
          <p:spPr>
            <a:xfrm>
              <a:off x="548528"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70"/>
            <p:cNvSpPr/>
            <p:nvPr/>
          </p:nvSpPr>
          <p:spPr>
            <a:xfrm>
              <a:off x="1097057"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70"/>
            <p:cNvSpPr/>
            <p:nvPr/>
          </p:nvSpPr>
          <p:spPr>
            <a:xfrm>
              <a:off x="1645586"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70"/>
            <p:cNvSpPr/>
            <p:nvPr/>
          </p:nvSpPr>
          <p:spPr>
            <a:xfrm>
              <a:off x="2194117"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70"/>
            <p:cNvSpPr/>
            <p:nvPr/>
          </p:nvSpPr>
          <p:spPr>
            <a:xfrm>
              <a:off x="2742645"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70"/>
            <p:cNvSpPr/>
            <p:nvPr/>
          </p:nvSpPr>
          <p:spPr>
            <a:xfrm>
              <a:off x="3291175"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70"/>
            <p:cNvSpPr/>
            <p:nvPr/>
          </p:nvSpPr>
          <p:spPr>
            <a:xfrm>
              <a:off x="3839705"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70"/>
            <p:cNvSpPr/>
            <p:nvPr/>
          </p:nvSpPr>
          <p:spPr>
            <a:xfrm>
              <a:off x="4388234"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70"/>
            <p:cNvSpPr/>
            <p:nvPr/>
          </p:nvSpPr>
          <p:spPr>
            <a:xfrm>
              <a:off x="4936753"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70"/>
            <p:cNvSpPr/>
            <p:nvPr/>
          </p:nvSpPr>
          <p:spPr>
            <a:xfrm>
              <a:off x="5485282"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0"/>
            <p:cNvSpPr/>
            <p:nvPr/>
          </p:nvSpPr>
          <p:spPr>
            <a:xfrm>
              <a:off x="6033811"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70"/>
            <p:cNvSpPr/>
            <p:nvPr/>
          </p:nvSpPr>
          <p:spPr>
            <a:xfrm>
              <a:off x="6582341" y="2092328"/>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0"/>
            <p:cNvSpPr/>
            <p:nvPr/>
          </p:nvSpPr>
          <p:spPr>
            <a:xfrm>
              <a:off x="548528"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70"/>
            <p:cNvSpPr/>
            <p:nvPr/>
          </p:nvSpPr>
          <p:spPr>
            <a:xfrm>
              <a:off x="1097057"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70"/>
            <p:cNvSpPr/>
            <p:nvPr/>
          </p:nvSpPr>
          <p:spPr>
            <a:xfrm>
              <a:off x="1645586"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70"/>
            <p:cNvSpPr/>
            <p:nvPr/>
          </p:nvSpPr>
          <p:spPr>
            <a:xfrm>
              <a:off x="2194117"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0"/>
            <p:cNvSpPr/>
            <p:nvPr/>
          </p:nvSpPr>
          <p:spPr>
            <a:xfrm>
              <a:off x="2742645"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0"/>
            <p:cNvSpPr/>
            <p:nvPr/>
          </p:nvSpPr>
          <p:spPr>
            <a:xfrm>
              <a:off x="3291175"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70"/>
            <p:cNvSpPr/>
            <p:nvPr/>
          </p:nvSpPr>
          <p:spPr>
            <a:xfrm>
              <a:off x="3839705"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0"/>
            <p:cNvSpPr/>
            <p:nvPr/>
          </p:nvSpPr>
          <p:spPr>
            <a:xfrm>
              <a:off x="4388234"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70"/>
            <p:cNvSpPr/>
            <p:nvPr/>
          </p:nvSpPr>
          <p:spPr>
            <a:xfrm>
              <a:off x="4936753"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70"/>
            <p:cNvSpPr/>
            <p:nvPr/>
          </p:nvSpPr>
          <p:spPr>
            <a:xfrm>
              <a:off x="5485282"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0"/>
            <p:cNvSpPr/>
            <p:nvPr/>
          </p:nvSpPr>
          <p:spPr>
            <a:xfrm>
              <a:off x="6033811"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0"/>
            <p:cNvSpPr/>
            <p:nvPr/>
          </p:nvSpPr>
          <p:spPr>
            <a:xfrm>
              <a:off x="6582341" y="156924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0"/>
            <p:cNvSpPr/>
            <p:nvPr/>
          </p:nvSpPr>
          <p:spPr>
            <a:xfrm>
              <a:off x="548528"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70"/>
            <p:cNvSpPr/>
            <p:nvPr/>
          </p:nvSpPr>
          <p:spPr>
            <a:xfrm>
              <a:off x="1097057"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0"/>
            <p:cNvSpPr/>
            <p:nvPr/>
          </p:nvSpPr>
          <p:spPr>
            <a:xfrm>
              <a:off x="1645586"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0"/>
            <p:cNvSpPr/>
            <p:nvPr/>
          </p:nvSpPr>
          <p:spPr>
            <a:xfrm>
              <a:off x="2194117"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0"/>
            <p:cNvSpPr/>
            <p:nvPr/>
          </p:nvSpPr>
          <p:spPr>
            <a:xfrm>
              <a:off x="2742645"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0"/>
            <p:cNvSpPr/>
            <p:nvPr/>
          </p:nvSpPr>
          <p:spPr>
            <a:xfrm>
              <a:off x="3291175"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0"/>
            <p:cNvSpPr/>
            <p:nvPr/>
          </p:nvSpPr>
          <p:spPr>
            <a:xfrm>
              <a:off x="3839705"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0"/>
            <p:cNvSpPr/>
            <p:nvPr/>
          </p:nvSpPr>
          <p:spPr>
            <a:xfrm>
              <a:off x="4388234"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70"/>
            <p:cNvSpPr/>
            <p:nvPr/>
          </p:nvSpPr>
          <p:spPr>
            <a:xfrm>
              <a:off x="4936753"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0"/>
            <p:cNvSpPr/>
            <p:nvPr/>
          </p:nvSpPr>
          <p:spPr>
            <a:xfrm>
              <a:off x="5485282"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0"/>
            <p:cNvSpPr/>
            <p:nvPr/>
          </p:nvSpPr>
          <p:spPr>
            <a:xfrm>
              <a:off x="6033811"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0"/>
            <p:cNvSpPr/>
            <p:nvPr/>
          </p:nvSpPr>
          <p:spPr>
            <a:xfrm>
              <a:off x="6582341" y="1046164"/>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0"/>
            <p:cNvSpPr/>
            <p:nvPr/>
          </p:nvSpPr>
          <p:spPr>
            <a:xfrm>
              <a:off x="-1"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0"/>
            <p:cNvSpPr/>
            <p:nvPr/>
          </p:nvSpPr>
          <p:spPr>
            <a:xfrm>
              <a:off x="548528"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0"/>
            <p:cNvSpPr/>
            <p:nvPr/>
          </p:nvSpPr>
          <p:spPr>
            <a:xfrm>
              <a:off x="1097057"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70"/>
            <p:cNvSpPr/>
            <p:nvPr/>
          </p:nvSpPr>
          <p:spPr>
            <a:xfrm>
              <a:off x="1645586"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0"/>
            <p:cNvSpPr/>
            <p:nvPr/>
          </p:nvSpPr>
          <p:spPr>
            <a:xfrm>
              <a:off x="2194117"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0"/>
            <p:cNvSpPr/>
            <p:nvPr/>
          </p:nvSpPr>
          <p:spPr>
            <a:xfrm>
              <a:off x="2742645"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0"/>
            <p:cNvSpPr/>
            <p:nvPr/>
          </p:nvSpPr>
          <p:spPr>
            <a:xfrm>
              <a:off x="3291175"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0"/>
            <p:cNvSpPr/>
            <p:nvPr/>
          </p:nvSpPr>
          <p:spPr>
            <a:xfrm>
              <a:off x="3839705"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0"/>
            <p:cNvSpPr/>
            <p:nvPr/>
          </p:nvSpPr>
          <p:spPr>
            <a:xfrm>
              <a:off x="4388234"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0"/>
            <p:cNvSpPr/>
            <p:nvPr/>
          </p:nvSpPr>
          <p:spPr>
            <a:xfrm>
              <a:off x="4936753"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0"/>
            <p:cNvSpPr/>
            <p:nvPr/>
          </p:nvSpPr>
          <p:spPr>
            <a:xfrm>
              <a:off x="5485282"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0"/>
            <p:cNvSpPr/>
            <p:nvPr/>
          </p:nvSpPr>
          <p:spPr>
            <a:xfrm>
              <a:off x="6033811"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70"/>
            <p:cNvSpPr/>
            <p:nvPr/>
          </p:nvSpPr>
          <p:spPr>
            <a:xfrm>
              <a:off x="6582341" y="523082"/>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70"/>
            <p:cNvSpPr/>
            <p:nvPr/>
          </p:nvSpPr>
          <p:spPr>
            <a:xfrm>
              <a:off x="-1"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70"/>
            <p:cNvSpPr/>
            <p:nvPr/>
          </p:nvSpPr>
          <p:spPr>
            <a:xfrm>
              <a:off x="548528"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0"/>
            <p:cNvSpPr/>
            <p:nvPr/>
          </p:nvSpPr>
          <p:spPr>
            <a:xfrm>
              <a:off x="1097057"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70"/>
            <p:cNvSpPr/>
            <p:nvPr/>
          </p:nvSpPr>
          <p:spPr>
            <a:xfrm>
              <a:off x="1645586" y="1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0"/>
            <p:cNvSpPr/>
            <p:nvPr/>
          </p:nvSpPr>
          <p:spPr>
            <a:xfrm>
              <a:off x="2194117"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0"/>
            <p:cNvSpPr/>
            <p:nvPr/>
          </p:nvSpPr>
          <p:spPr>
            <a:xfrm>
              <a:off x="2742645"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0"/>
            <p:cNvSpPr/>
            <p:nvPr/>
          </p:nvSpPr>
          <p:spPr>
            <a:xfrm>
              <a:off x="3291175"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70"/>
            <p:cNvSpPr/>
            <p:nvPr/>
          </p:nvSpPr>
          <p:spPr>
            <a:xfrm>
              <a:off x="3839705"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70"/>
            <p:cNvSpPr/>
            <p:nvPr/>
          </p:nvSpPr>
          <p:spPr>
            <a:xfrm>
              <a:off x="4388234"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0"/>
            <p:cNvSpPr/>
            <p:nvPr/>
          </p:nvSpPr>
          <p:spPr>
            <a:xfrm>
              <a:off x="4936753"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0"/>
            <p:cNvSpPr/>
            <p:nvPr/>
          </p:nvSpPr>
          <p:spPr>
            <a:xfrm>
              <a:off x="5485282"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0"/>
            <p:cNvSpPr/>
            <p:nvPr/>
          </p:nvSpPr>
          <p:spPr>
            <a:xfrm>
              <a:off x="6033811"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0"/>
            <p:cNvSpPr/>
            <p:nvPr/>
          </p:nvSpPr>
          <p:spPr>
            <a:xfrm>
              <a:off x="6582341" y="0"/>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0"/>
            <p:cNvSpPr/>
            <p:nvPr/>
          </p:nvSpPr>
          <p:spPr>
            <a:xfrm>
              <a:off x="548528"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0"/>
            <p:cNvSpPr/>
            <p:nvPr/>
          </p:nvSpPr>
          <p:spPr>
            <a:xfrm>
              <a:off x="1097057"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0"/>
            <p:cNvSpPr/>
            <p:nvPr/>
          </p:nvSpPr>
          <p:spPr>
            <a:xfrm>
              <a:off x="1645586"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0"/>
            <p:cNvSpPr/>
            <p:nvPr/>
          </p:nvSpPr>
          <p:spPr>
            <a:xfrm>
              <a:off x="2194117"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0"/>
            <p:cNvSpPr/>
            <p:nvPr/>
          </p:nvSpPr>
          <p:spPr>
            <a:xfrm>
              <a:off x="2742645"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0"/>
            <p:cNvSpPr/>
            <p:nvPr/>
          </p:nvSpPr>
          <p:spPr>
            <a:xfrm>
              <a:off x="3291175"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0"/>
            <p:cNvSpPr/>
            <p:nvPr/>
          </p:nvSpPr>
          <p:spPr>
            <a:xfrm>
              <a:off x="3839705"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0"/>
            <p:cNvSpPr/>
            <p:nvPr/>
          </p:nvSpPr>
          <p:spPr>
            <a:xfrm>
              <a:off x="4388234"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0"/>
            <p:cNvSpPr/>
            <p:nvPr/>
          </p:nvSpPr>
          <p:spPr>
            <a:xfrm>
              <a:off x="4936753"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0"/>
            <p:cNvSpPr/>
            <p:nvPr/>
          </p:nvSpPr>
          <p:spPr>
            <a:xfrm>
              <a:off x="5485282"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0"/>
            <p:cNvSpPr/>
            <p:nvPr/>
          </p:nvSpPr>
          <p:spPr>
            <a:xfrm>
              <a:off x="6033811"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0"/>
            <p:cNvSpPr/>
            <p:nvPr/>
          </p:nvSpPr>
          <p:spPr>
            <a:xfrm>
              <a:off x="6582341" y="4682337"/>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0"/>
            <p:cNvSpPr/>
            <p:nvPr/>
          </p:nvSpPr>
          <p:spPr>
            <a:xfrm>
              <a:off x="548528"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0"/>
            <p:cNvSpPr/>
            <p:nvPr/>
          </p:nvSpPr>
          <p:spPr>
            <a:xfrm>
              <a:off x="1097057"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0"/>
            <p:cNvSpPr/>
            <p:nvPr/>
          </p:nvSpPr>
          <p:spPr>
            <a:xfrm>
              <a:off x="1645586"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0"/>
            <p:cNvSpPr/>
            <p:nvPr/>
          </p:nvSpPr>
          <p:spPr>
            <a:xfrm>
              <a:off x="2194117"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0"/>
            <p:cNvSpPr/>
            <p:nvPr/>
          </p:nvSpPr>
          <p:spPr>
            <a:xfrm>
              <a:off x="2742645"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0"/>
            <p:cNvSpPr/>
            <p:nvPr/>
          </p:nvSpPr>
          <p:spPr>
            <a:xfrm>
              <a:off x="3291175"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0"/>
            <p:cNvSpPr/>
            <p:nvPr/>
          </p:nvSpPr>
          <p:spPr>
            <a:xfrm>
              <a:off x="3839705"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0"/>
            <p:cNvSpPr/>
            <p:nvPr/>
          </p:nvSpPr>
          <p:spPr>
            <a:xfrm>
              <a:off x="4388234"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0"/>
            <p:cNvSpPr/>
            <p:nvPr/>
          </p:nvSpPr>
          <p:spPr>
            <a:xfrm>
              <a:off x="4936753"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0"/>
            <p:cNvSpPr/>
            <p:nvPr/>
          </p:nvSpPr>
          <p:spPr>
            <a:xfrm>
              <a:off x="5485282"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0"/>
            <p:cNvSpPr/>
            <p:nvPr/>
          </p:nvSpPr>
          <p:spPr>
            <a:xfrm>
              <a:off x="6033811"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0"/>
            <p:cNvSpPr/>
            <p:nvPr/>
          </p:nvSpPr>
          <p:spPr>
            <a:xfrm>
              <a:off x="6582341" y="4159255"/>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0"/>
            <p:cNvSpPr/>
            <p:nvPr/>
          </p:nvSpPr>
          <p:spPr>
            <a:xfrm>
              <a:off x="548528"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0"/>
            <p:cNvSpPr/>
            <p:nvPr/>
          </p:nvSpPr>
          <p:spPr>
            <a:xfrm>
              <a:off x="1097057"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70"/>
            <p:cNvSpPr/>
            <p:nvPr/>
          </p:nvSpPr>
          <p:spPr>
            <a:xfrm>
              <a:off x="1645586"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0"/>
            <p:cNvSpPr/>
            <p:nvPr/>
          </p:nvSpPr>
          <p:spPr>
            <a:xfrm>
              <a:off x="2194117"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70"/>
            <p:cNvSpPr/>
            <p:nvPr/>
          </p:nvSpPr>
          <p:spPr>
            <a:xfrm>
              <a:off x="2742645"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70"/>
            <p:cNvSpPr/>
            <p:nvPr/>
          </p:nvSpPr>
          <p:spPr>
            <a:xfrm>
              <a:off x="3291175"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70"/>
            <p:cNvSpPr/>
            <p:nvPr/>
          </p:nvSpPr>
          <p:spPr>
            <a:xfrm>
              <a:off x="3839705"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0"/>
            <p:cNvSpPr/>
            <p:nvPr/>
          </p:nvSpPr>
          <p:spPr>
            <a:xfrm>
              <a:off x="4388234"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0"/>
            <p:cNvSpPr/>
            <p:nvPr/>
          </p:nvSpPr>
          <p:spPr>
            <a:xfrm>
              <a:off x="4936753"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0"/>
            <p:cNvSpPr/>
            <p:nvPr/>
          </p:nvSpPr>
          <p:spPr>
            <a:xfrm>
              <a:off x="5485282"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0"/>
            <p:cNvSpPr/>
            <p:nvPr/>
          </p:nvSpPr>
          <p:spPr>
            <a:xfrm>
              <a:off x="6033811"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0"/>
            <p:cNvSpPr/>
            <p:nvPr/>
          </p:nvSpPr>
          <p:spPr>
            <a:xfrm>
              <a:off x="6582341" y="3636173"/>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0"/>
            <p:cNvSpPr/>
            <p:nvPr/>
          </p:nvSpPr>
          <p:spPr>
            <a:xfrm>
              <a:off x="548528"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0"/>
            <p:cNvSpPr/>
            <p:nvPr/>
          </p:nvSpPr>
          <p:spPr>
            <a:xfrm>
              <a:off x="1097057"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0"/>
            <p:cNvSpPr/>
            <p:nvPr/>
          </p:nvSpPr>
          <p:spPr>
            <a:xfrm>
              <a:off x="1645586"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0"/>
            <p:cNvSpPr/>
            <p:nvPr/>
          </p:nvSpPr>
          <p:spPr>
            <a:xfrm>
              <a:off x="2194117"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0"/>
            <p:cNvSpPr/>
            <p:nvPr/>
          </p:nvSpPr>
          <p:spPr>
            <a:xfrm>
              <a:off x="2742645"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0"/>
            <p:cNvSpPr/>
            <p:nvPr/>
          </p:nvSpPr>
          <p:spPr>
            <a:xfrm>
              <a:off x="3291175"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0"/>
            <p:cNvSpPr/>
            <p:nvPr/>
          </p:nvSpPr>
          <p:spPr>
            <a:xfrm>
              <a:off x="3839705"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70"/>
            <p:cNvSpPr/>
            <p:nvPr/>
          </p:nvSpPr>
          <p:spPr>
            <a:xfrm>
              <a:off x="4388234"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0"/>
            <p:cNvSpPr/>
            <p:nvPr/>
          </p:nvSpPr>
          <p:spPr>
            <a:xfrm>
              <a:off x="4936753"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0"/>
            <p:cNvSpPr/>
            <p:nvPr/>
          </p:nvSpPr>
          <p:spPr>
            <a:xfrm>
              <a:off x="5485282"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70"/>
            <p:cNvSpPr/>
            <p:nvPr/>
          </p:nvSpPr>
          <p:spPr>
            <a:xfrm>
              <a:off x="6033811"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70"/>
            <p:cNvSpPr/>
            <p:nvPr/>
          </p:nvSpPr>
          <p:spPr>
            <a:xfrm>
              <a:off x="6582341" y="3113091"/>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70"/>
            <p:cNvSpPr/>
            <p:nvPr/>
          </p:nvSpPr>
          <p:spPr>
            <a:xfrm>
              <a:off x="548528"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70"/>
            <p:cNvSpPr/>
            <p:nvPr/>
          </p:nvSpPr>
          <p:spPr>
            <a:xfrm>
              <a:off x="1097057"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70"/>
            <p:cNvSpPr/>
            <p:nvPr/>
          </p:nvSpPr>
          <p:spPr>
            <a:xfrm>
              <a:off x="1645586"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0"/>
            <p:cNvSpPr/>
            <p:nvPr/>
          </p:nvSpPr>
          <p:spPr>
            <a:xfrm>
              <a:off x="2194117"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0"/>
            <p:cNvSpPr/>
            <p:nvPr/>
          </p:nvSpPr>
          <p:spPr>
            <a:xfrm>
              <a:off x="2742645"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0"/>
            <p:cNvSpPr/>
            <p:nvPr/>
          </p:nvSpPr>
          <p:spPr>
            <a:xfrm>
              <a:off x="3291175"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0"/>
            <p:cNvSpPr/>
            <p:nvPr/>
          </p:nvSpPr>
          <p:spPr>
            <a:xfrm>
              <a:off x="3839705"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0"/>
            <p:cNvSpPr/>
            <p:nvPr/>
          </p:nvSpPr>
          <p:spPr>
            <a:xfrm>
              <a:off x="4388234"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0"/>
            <p:cNvSpPr/>
            <p:nvPr/>
          </p:nvSpPr>
          <p:spPr>
            <a:xfrm>
              <a:off x="4936753"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0"/>
            <p:cNvSpPr/>
            <p:nvPr/>
          </p:nvSpPr>
          <p:spPr>
            <a:xfrm>
              <a:off x="5485282"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0"/>
            <p:cNvSpPr/>
            <p:nvPr/>
          </p:nvSpPr>
          <p:spPr>
            <a:xfrm>
              <a:off x="6033811"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0"/>
            <p:cNvSpPr/>
            <p:nvPr/>
          </p:nvSpPr>
          <p:spPr>
            <a:xfrm>
              <a:off x="6582341" y="2590009"/>
              <a:ext cx="456300" cy="456300"/>
            </a:xfrm>
            <a:prstGeom prst="ellipse">
              <a:avLst/>
            </a:prstGeom>
            <a:solidFill>
              <a:srgbClr val="DEDEDE">
                <a:alpha val="1098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5" name="Google Shape;135;p70"/>
          <p:cNvSpPr/>
          <p:nvPr/>
        </p:nvSpPr>
        <p:spPr>
          <a:xfrm>
            <a:off x="3396589" y="0"/>
            <a:ext cx="3250800" cy="5143500"/>
          </a:xfrm>
          <a:custGeom>
            <a:avLst/>
            <a:gdLst/>
            <a:ahLst/>
            <a:cxnLst/>
            <a:rect l="l" t="t" r="r" b="b"/>
            <a:pathLst>
              <a:path w="21600" h="21600" extrusionOk="0">
                <a:moveTo>
                  <a:pt x="0" y="21600"/>
                </a:moveTo>
                <a:lnTo>
                  <a:pt x="21600" y="2160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0"/>
          <p:cNvSpPr/>
          <p:nvPr/>
        </p:nvSpPr>
        <p:spPr>
          <a:xfrm>
            <a:off x="-1" y="0"/>
            <a:ext cx="34158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0"/>
          <p:cNvSpPr/>
          <p:nvPr/>
        </p:nvSpPr>
        <p:spPr>
          <a:xfrm>
            <a:off x="685174" y="1799775"/>
            <a:ext cx="61200" cy="2387100"/>
          </a:xfrm>
          <a:prstGeom prst="rect">
            <a:avLst/>
          </a:prstGeom>
          <a:solidFill>
            <a:srgbClr val="F55E6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0"/>
          <p:cNvSpPr txBox="1">
            <a:spLocks noGrp="1"/>
          </p:cNvSpPr>
          <p:nvPr>
            <p:ph type="title"/>
          </p:nvPr>
        </p:nvSpPr>
        <p:spPr>
          <a:xfrm>
            <a:off x="992424" y="1799775"/>
            <a:ext cx="3136800" cy="17391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F55E61"/>
              </a:buClr>
              <a:buSzPts val="3600"/>
              <a:buFont typeface="Lato"/>
              <a:buNone/>
              <a:defRPr sz="3600">
                <a:latin typeface="Lato"/>
                <a:ea typeface="Lato"/>
                <a:cs typeface="Lato"/>
                <a:sym typeface="Lato"/>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39" name="Google Shape;139;p70"/>
          <p:cNvSpPr txBox="1">
            <a:spLocks noGrp="1"/>
          </p:cNvSpPr>
          <p:nvPr>
            <p:ph type="body" idx="1"/>
          </p:nvPr>
        </p:nvSpPr>
        <p:spPr>
          <a:xfrm>
            <a:off x="992424" y="3579374"/>
            <a:ext cx="3136800" cy="6075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5E696C"/>
              </a:buClr>
              <a:buSzPts val="1800"/>
              <a:buFont typeface="Playfair Display"/>
              <a:buNone/>
              <a:defRPr b="1">
                <a:latin typeface="Playfair Display"/>
                <a:ea typeface="Playfair Display"/>
                <a:cs typeface="Playfair Display"/>
                <a:sym typeface="Playfair Display"/>
              </a:defRPr>
            </a:lvl1pPr>
            <a:lvl2pPr marL="914400" lvl="1" indent="-228600" algn="l">
              <a:lnSpc>
                <a:spcPct val="100000"/>
              </a:lnSpc>
              <a:spcBef>
                <a:spcPts val="0"/>
              </a:spcBef>
              <a:spcAft>
                <a:spcPts val="0"/>
              </a:spcAft>
              <a:buClr>
                <a:srgbClr val="5E696C"/>
              </a:buClr>
              <a:buSzPts val="1800"/>
              <a:buFont typeface="Playfair Display"/>
              <a:buNone/>
              <a:defRPr b="1">
                <a:latin typeface="Playfair Display"/>
                <a:ea typeface="Playfair Display"/>
                <a:cs typeface="Playfair Display"/>
                <a:sym typeface="Playfair Display"/>
              </a:defRPr>
            </a:lvl2pPr>
            <a:lvl3pPr marL="1371600" lvl="2" indent="-228600" algn="l">
              <a:lnSpc>
                <a:spcPct val="100000"/>
              </a:lnSpc>
              <a:spcBef>
                <a:spcPts val="0"/>
              </a:spcBef>
              <a:spcAft>
                <a:spcPts val="0"/>
              </a:spcAft>
              <a:buClr>
                <a:srgbClr val="5E696C"/>
              </a:buClr>
              <a:buSzPts val="1800"/>
              <a:buFont typeface="Playfair Display"/>
              <a:buNone/>
              <a:defRPr b="1">
                <a:latin typeface="Playfair Display"/>
                <a:ea typeface="Playfair Display"/>
                <a:cs typeface="Playfair Display"/>
                <a:sym typeface="Playfair Display"/>
              </a:defRPr>
            </a:lvl3pPr>
            <a:lvl4pPr marL="1828800" lvl="3" indent="-228600" algn="l">
              <a:lnSpc>
                <a:spcPct val="100000"/>
              </a:lnSpc>
              <a:spcBef>
                <a:spcPts val="0"/>
              </a:spcBef>
              <a:spcAft>
                <a:spcPts val="0"/>
              </a:spcAft>
              <a:buClr>
                <a:srgbClr val="5E696C"/>
              </a:buClr>
              <a:buSzPts val="1800"/>
              <a:buFont typeface="Playfair Display"/>
              <a:buNone/>
              <a:defRPr b="1">
                <a:latin typeface="Playfair Display"/>
                <a:ea typeface="Playfair Display"/>
                <a:cs typeface="Playfair Display"/>
                <a:sym typeface="Playfair Display"/>
              </a:defRPr>
            </a:lvl4pPr>
            <a:lvl5pPr marL="2286000" lvl="4" indent="-228600" algn="l">
              <a:lnSpc>
                <a:spcPct val="100000"/>
              </a:lnSpc>
              <a:spcBef>
                <a:spcPts val="0"/>
              </a:spcBef>
              <a:spcAft>
                <a:spcPts val="0"/>
              </a:spcAft>
              <a:buClr>
                <a:srgbClr val="5E696C"/>
              </a:buClr>
              <a:buSzPts val="1800"/>
              <a:buFont typeface="Playfair Display"/>
              <a:buNone/>
              <a:defRPr b="1">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40" name="Google Shape;140;p70"/>
          <p:cNvSpPr txBox="1">
            <a:spLocks noGrp="1"/>
          </p:cNvSpPr>
          <p:nvPr>
            <p:ph type="sldNum" idx="12"/>
          </p:nvPr>
        </p:nvSpPr>
        <p:spPr>
          <a:xfrm>
            <a:off x="8684345" y="4735729"/>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solidFill>
                <a:srgbClr val="5E696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bg>
      <p:bgPr>
        <a:solidFill>
          <a:srgbClr val="F55E61"/>
        </a:solidFill>
        <a:effectLst/>
      </p:bgPr>
    </p:bg>
    <p:spTree>
      <p:nvGrpSpPr>
        <p:cNvPr id="1" name="Shape 177"/>
        <p:cNvGrpSpPr/>
        <p:nvPr/>
      </p:nvGrpSpPr>
      <p:grpSpPr>
        <a:xfrm>
          <a:off x="0" y="0"/>
          <a:ext cx="0" cy="0"/>
          <a:chOff x="0" y="0"/>
          <a:chExt cx="0" cy="0"/>
        </a:xfrm>
      </p:grpSpPr>
      <p:sp>
        <p:nvSpPr>
          <p:cNvPr id="178" name="Google Shape;178;p94"/>
          <p:cNvSpPr txBox="1">
            <a:spLocks noGrp="1"/>
          </p:cNvSpPr>
          <p:nvPr>
            <p:ph type="title"/>
          </p:nvPr>
        </p:nvSpPr>
        <p:spPr>
          <a:xfrm>
            <a:off x="509550" y="1423875"/>
            <a:ext cx="8124900" cy="1798200"/>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FFFFFF"/>
              </a:buClr>
              <a:buSzPts val="4800"/>
              <a:buFont typeface="Lato"/>
              <a:buNone/>
              <a:defRPr sz="4800" b="0">
                <a:solidFill>
                  <a:srgbClr val="FFFFFF"/>
                </a:solidFill>
                <a:latin typeface="Lato"/>
                <a:ea typeface="Lato"/>
                <a:cs typeface="Lato"/>
                <a:sym typeface="Lato"/>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79" name="Google Shape;179;p94"/>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solidFill>
                <a:srgbClr val="5E696C"/>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_AND_TWO_COLUMNS" type="twoColTx">
  <p:cSld name="TITLE_AND_TWO_COLUMNS">
    <p:spTree>
      <p:nvGrpSpPr>
        <p:cNvPr id="1" name="Shape 180"/>
        <p:cNvGrpSpPr/>
        <p:nvPr/>
      </p:nvGrpSpPr>
      <p:grpSpPr>
        <a:xfrm>
          <a:off x="0" y="0"/>
          <a:ext cx="0" cy="0"/>
          <a:chOff x="0" y="0"/>
          <a:chExt cx="0" cy="0"/>
        </a:xfrm>
      </p:grpSpPr>
      <p:sp>
        <p:nvSpPr>
          <p:cNvPr id="181" name="Google Shape;181;p95"/>
          <p:cNvSpPr txBox="1">
            <a:spLocks noGrp="1"/>
          </p:cNvSpPr>
          <p:nvPr>
            <p:ph type="title"/>
          </p:nvPr>
        </p:nvSpPr>
        <p:spPr>
          <a:xfrm>
            <a:off x="311699" y="391349"/>
            <a:ext cx="8520600" cy="6261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55E61"/>
              </a:buClr>
              <a:buSzPts val="1800"/>
              <a:buNon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82" name="Google Shape;182;p95"/>
          <p:cNvSpPr txBox="1">
            <a:spLocks noGrp="1"/>
          </p:cNvSpPr>
          <p:nvPr>
            <p:ph type="body" idx="1"/>
          </p:nvPr>
        </p:nvSpPr>
        <p:spPr>
          <a:xfrm>
            <a:off x="311699" y="1152475"/>
            <a:ext cx="3999900"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83" name="Google Shape;183;p95"/>
          <p:cNvSpPr txBox="1">
            <a:spLocks noGrp="1"/>
          </p:cNvSpPr>
          <p:nvPr>
            <p:ph type="body" idx="2"/>
          </p:nvPr>
        </p:nvSpPr>
        <p:spPr>
          <a:xfrm>
            <a:off x="4832399" y="1152475"/>
            <a:ext cx="3999900"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84" name="Google Shape;184;p95"/>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_ONLY">
  <p:cSld name="TITLE_ONLY 2">
    <p:spTree>
      <p:nvGrpSpPr>
        <p:cNvPr id="1" name="Shape 185"/>
        <p:cNvGrpSpPr/>
        <p:nvPr/>
      </p:nvGrpSpPr>
      <p:grpSpPr>
        <a:xfrm>
          <a:off x="0" y="0"/>
          <a:ext cx="0" cy="0"/>
          <a:chOff x="0" y="0"/>
          <a:chExt cx="0" cy="0"/>
        </a:xfrm>
      </p:grpSpPr>
      <p:sp>
        <p:nvSpPr>
          <p:cNvPr id="186" name="Google Shape;186;p96"/>
          <p:cNvSpPr txBox="1">
            <a:spLocks noGrp="1"/>
          </p:cNvSpPr>
          <p:nvPr>
            <p:ph type="title"/>
          </p:nvPr>
        </p:nvSpPr>
        <p:spPr>
          <a:xfrm>
            <a:off x="311699" y="391349"/>
            <a:ext cx="8520600" cy="6261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55E61"/>
              </a:buClr>
              <a:buSzPts val="1800"/>
              <a:buNon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87" name="Google Shape;187;p96"/>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_COLUMN_TEXT">
  <p:cSld name="ONE_COLUMN_TEXT">
    <p:spTree>
      <p:nvGrpSpPr>
        <p:cNvPr id="1" name="Shape 188"/>
        <p:cNvGrpSpPr/>
        <p:nvPr/>
      </p:nvGrpSpPr>
      <p:grpSpPr>
        <a:xfrm>
          <a:off x="0" y="0"/>
          <a:ext cx="0" cy="0"/>
          <a:chOff x="0" y="0"/>
          <a:chExt cx="0" cy="0"/>
        </a:xfrm>
      </p:grpSpPr>
      <p:sp>
        <p:nvSpPr>
          <p:cNvPr id="189" name="Google Shape;189;p97"/>
          <p:cNvSpPr txBox="1">
            <a:spLocks noGrp="1"/>
          </p:cNvSpPr>
          <p:nvPr>
            <p:ph type="title"/>
          </p:nvPr>
        </p:nvSpPr>
        <p:spPr>
          <a:xfrm>
            <a:off x="311699" y="555600"/>
            <a:ext cx="2808000"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F55E61"/>
              </a:buClr>
              <a:buSzPts val="2400"/>
              <a:buFont typeface="Playfair Display"/>
              <a:buNone/>
              <a:defRPr sz="2400"/>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90" name="Google Shape;190;p97"/>
          <p:cNvSpPr txBox="1">
            <a:spLocks noGrp="1"/>
          </p:cNvSpPr>
          <p:nvPr>
            <p:ph type="body" idx="1"/>
          </p:nvPr>
        </p:nvSpPr>
        <p:spPr>
          <a:xfrm>
            <a:off x="311699" y="1391377"/>
            <a:ext cx="2808000" cy="3179400"/>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91" name="Google Shape;191;p97"/>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_POINT">
  <p:cSld name="MAIN_POINT">
    <p:bg>
      <p:bgPr>
        <a:solidFill>
          <a:srgbClr val="5E696C"/>
        </a:solidFill>
        <a:effectLst/>
      </p:bgPr>
    </p:bg>
    <p:spTree>
      <p:nvGrpSpPr>
        <p:cNvPr id="1" name="Shape 192"/>
        <p:cNvGrpSpPr/>
        <p:nvPr/>
      </p:nvGrpSpPr>
      <p:grpSpPr>
        <a:xfrm>
          <a:off x="0" y="0"/>
          <a:ext cx="0" cy="0"/>
          <a:chOff x="0" y="0"/>
          <a:chExt cx="0" cy="0"/>
        </a:xfrm>
      </p:grpSpPr>
      <p:sp>
        <p:nvSpPr>
          <p:cNvPr id="193" name="Google Shape;193;p98"/>
          <p:cNvSpPr txBox="1">
            <a:spLocks noGrp="1"/>
          </p:cNvSpPr>
          <p:nvPr>
            <p:ph type="title"/>
          </p:nvPr>
        </p:nvSpPr>
        <p:spPr>
          <a:xfrm>
            <a:off x="490250" y="526349"/>
            <a:ext cx="5618700" cy="4090800"/>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FFFFFF"/>
              </a:buClr>
              <a:buSzPts val="4800"/>
              <a:buFont typeface="Lato"/>
              <a:buNone/>
              <a:defRPr sz="4800" b="0">
                <a:solidFill>
                  <a:srgbClr val="FFFFFF"/>
                </a:solidFill>
                <a:latin typeface="Lato"/>
                <a:ea typeface="Lato"/>
                <a:cs typeface="Lato"/>
                <a:sym typeface="Lato"/>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94" name="Google Shape;194;p98"/>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solidFill>
                <a:srgbClr val="5E696C"/>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APTION_ONLY">
  <p:cSld name="CAPTION_ONLY">
    <p:spTree>
      <p:nvGrpSpPr>
        <p:cNvPr id="1" name="Shape 195"/>
        <p:cNvGrpSpPr/>
        <p:nvPr/>
      </p:nvGrpSpPr>
      <p:grpSpPr>
        <a:xfrm>
          <a:off x="0" y="0"/>
          <a:ext cx="0" cy="0"/>
          <a:chOff x="0" y="0"/>
          <a:chExt cx="0" cy="0"/>
        </a:xfrm>
      </p:grpSpPr>
      <p:sp>
        <p:nvSpPr>
          <p:cNvPr id="196" name="Google Shape;196;p99"/>
          <p:cNvSpPr txBox="1">
            <a:spLocks noGrp="1"/>
          </p:cNvSpPr>
          <p:nvPr>
            <p:ph type="body" idx="1"/>
          </p:nvPr>
        </p:nvSpPr>
        <p:spPr>
          <a:xfrm>
            <a:off x="319499" y="4230575"/>
            <a:ext cx="5998800" cy="598800"/>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E696C"/>
              </a:buClr>
              <a:buSzPts val="1800"/>
              <a:buNone/>
              <a:defRPr/>
            </a:lvl1pPr>
          </a:lstStyle>
          <a:p>
            <a:endParaRPr/>
          </a:p>
        </p:txBody>
      </p:sp>
      <p:sp>
        <p:nvSpPr>
          <p:cNvPr id="197" name="Google Shape;197;p99"/>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198"/>
        <p:cNvGrpSpPr/>
        <p:nvPr/>
      </p:nvGrpSpPr>
      <p:grpSpPr>
        <a:xfrm>
          <a:off x="0" y="0"/>
          <a:ext cx="0" cy="0"/>
          <a:chOff x="0" y="0"/>
          <a:chExt cx="0" cy="0"/>
        </a:xfrm>
      </p:grpSpPr>
      <p:sp>
        <p:nvSpPr>
          <p:cNvPr id="199" name="Google Shape;199;p100"/>
          <p:cNvSpPr txBox="1">
            <a:spLocks noGrp="1"/>
          </p:cNvSpPr>
          <p:nvPr>
            <p:ph type="title"/>
          </p:nvPr>
        </p:nvSpPr>
        <p:spPr>
          <a:xfrm>
            <a:off x="311699" y="1233100"/>
            <a:ext cx="8520600" cy="16101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F55E61"/>
              </a:buClr>
              <a:buSzPts val="10000"/>
              <a:buFont typeface="Lato"/>
              <a:buNone/>
              <a:defRPr sz="10000">
                <a:latin typeface="Lato"/>
                <a:ea typeface="Lato"/>
                <a:cs typeface="Lato"/>
                <a:sym typeface="Lato"/>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00" name="Google Shape;200;p100"/>
          <p:cNvSpPr txBox="1">
            <a:spLocks noGrp="1"/>
          </p:cNvSpPr>
          <p:nvPr>
            <p:ph type="body" idx="1"/>
          </p:nvPr>
        </p:nvSpPr>
        <p:spPr>
          <a:xfrm>
            <a:off x="311699" y="2919450"/>
            <a:ext cx="8520600" cy="10716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01" name="Google Shape;201;p100"/>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mp; Bullets 2">
  <p:cSld name="Title &amp; Bullets 2">
    <p:bg>
      <p:bgPr>
        <a:blipFill>
          <a:blip r:embed="rId2">
            <a:alphaModFix/>
          </a:blip>
          <a:stretch>
            <a:fillRect/>
          </a:stretch>
        </a:blipFill>
        <a:effectLst/>
      </p:bgPr>
    </p:bg>
    <p:spTree>
      <p:nvGrpSpPr>
        <p:cNvPr id="1" name="Shape 202"/>
        <p:cNvGrpSpPr/>
        <p:nvPr/>
      </p:nvGrpSpPr>
      <p:grpSpPr>
        <a:xfrm>
          <a:off x="0" y="0"/>
          <a:ext cx="0" cy="0"/>
          <a:chOff x="0" y="0"/>
          <a:chExt cx="0" cy="0"/>
        </a:xfrm>
      </p:grpSpPr>
      <p:grpSp>
        <p:nvGrpSpPr>
          <p:cNvPr id="203" name="Google Shape;203;p101"/>
          <p:cNvGrpSpPr/>
          <p:nvPr/>
        </p:nvGrpSpPr>
        <p:grpSpPr>
          <a:xfrm>
            <a:off x="355598" y="304796"/>
            <a:ext cx="8458203" cy="4562478"/>
            <a:chOff x="0" y="-1"/>
            <a:chExt cx="8458203" cy="4562478"/>
          </a:xfrm>
        </p:grpSpPr>
        <p:pic>
          <p:nvPicPr>
            <p:cNvPr id="204" name="Google Shape;204;p101" descr="Google Shape;198;p16"/>
            <p:cNvPicPr preferRelativeResize="0"/>
            <p:nvPr/>
          </p:nvPicPr>
          <p:blipFill rotWithShape="1">
            <a:blip r:embed="rId3">
              <a:alphaModFix/>
            </a:blip>
            <a:srcRect/>
            <a:stretch/>
          </p:blipFill>
          <p:spPr>
            <a:xfrm>
              <a:off x="50800" y="-1"/>
              <a:ext cx="1234442" cy="972795"/>
            </a:xfrm>
            <a:prstGeom prst="rect">
              <a:avLst/>
            </a:prstGeom>
            <a:noFill/>
            <a:ln>
              <a:noFill/>
            </a:ln>
            <a:effectLst>
              <a:outerShdw blurRad="12700" dist="12700" rotWithShape="0">
                <a:srgbClr val="FFFFFF"/>
              </a:outerShdw>
            </a:effectLst>
          </p:spPr>
        </p:pic>
        <p:pic>
          <p:nvPicPr>
            <p:cNvPr id="205" name="Google Shape;205;p101" descr="Google Shape;199;p16"/>
            <p:cNvPicPr preferRelativeResize="0"/>
            <p:nvPr/>
          </p:nvPicPr>
          <p:blipFill rotWithShape="1">
            <a:blip r:embed="rId3">
              <a:alphaModFix/>
            </a:blip>
            <a:srcRect/>
            <a:stretch/>
          </p:blipFill>
          <p:spPr>
            <a:xfrm flipH="1">
              <a:off x="7150101" y="-1"/>
              <a:ext cx="1234442" cy="972795"/>
            </a:xfrm>
            <a:prstGeom prst="rect">
              <a:avLst/>
            </a:prstGeom>
            <a:noFill/>
            <a:ln>
              <a:noFill/>
            </a:ln>
            <a:effectLst>
              <a:outerShdw blurRad="12700" dist="12700" rotWithShape="0">
                <a:srgbClr val="FFFFFF"/>
              </a:outerShdw>
            </a:effectLst>
          </p:spPr>
        </p:pic>
        <p:cxnSp>
          <p:nvCxnSpPr>
            <p:cNvPr id="206" name="Google Shape;206;p101"/>
            <p:cNvCxnSpPr/>
            <p:nvPr/>
          </p:nvCxnSpPr>
          <p:spPr>
            <a:xfrm>
              <a:off x="8375035" y="676275"/>
              <a:ext cx="0" cy="38292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cxnSp>
          <p:nvCxnSpPr>
            <p:cNvPr id="207" name="Google Shape;207;p101"/>
            <p:cNvCxnSpPr/>
            <p:nvPr/>
          </p:nvCxnSpPr>
          <p:spPr>
            <a:xfrm>
              <a:off x="901700" y="9524"/>
              <a:ext cx="66504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pic>
          <p:nvPicPr>
            <p:cNvPr id="208" name="Google Shape;208;p101" descr="Google Shape;202;p16"/>
            <p:cNvPicPr preferRelativeResize="0"/>
            <p:nvPr/>
          </p:nvPicPr>
          <p:blipFill rotWithShape="1">
            <a:blip r:embed="rId4">
              <a:alphaModFix/>
            </a:blip>
            <a:srcRect/>
            <a:stretch/>
          </p:blipFill>
          <p:spPr>
            <a:xfrm flipH="1">
              <a:off x="8369301" y="4495801"/>
              <a:ext cx="88902" cy="66676"/>
            </a:xfrm>
            <a:prstGeom prst="rect">
              <a:avLst/>
            </a:prstGeom>
            <a:noFill/>
            <a:ln>
              <a:noFill/>
            </a:ln>
          </p:spPr>
        </p:pic>
        <p:pic>
          <p:nvPicPr>
            <p:cNvPr id="209" name="Google Shape;209;p101" descr="Google Shape;203;p16"/>
            <p:cNvPicPr preferRelativeResize="0"/>
            <p:nvPr/>
          </p:nvPicPr>
          <p:blipFill rotWithShape="1">
            <a:blip r:embed="rId4">
              <a:alphaModFix/>
            </a:blip>
            <a:srcRect/>
            <a:stretch/>
          </p:blipFill>
          <p:spPr>
            <a:xfrm>
              <a:off x="0" y="4495801"/>
              <a:ext cx="88902" cy="66676"/>
            </a:xfrm>
            <a:prstGeom prst="rect">
              <a:avLst/>
            </a:prstGeom>
            <a:noFill/>
            <a:ln>
              <a:noFill/>
            </a:ln>
          </p:spPr>
        </p:pic>
        <p:cxnSp>
          <p:nvCxnSpPr>
            <p:cNvPr id="210" name="Google Shape;210;p101"/>
            <p:cNvCxnSpPr/>
            <p:nvPr/>
          </p:nvCxnSpPr>
          <p:spPr>
            <a:xfrm>
              <a:off x="63500" y="4497140"/>
              <a:ext cx="8305800" cy="3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211" name="Google Shape;211;p101"/>
            <p:cNvCxnSpPr/>
            <p:nvPr/>
          </p:nvCxnSpPr>
          <p:spPr>
            <a:xfrm>
              <a:off x="63501" y="1058369"/>
              <a:ext cx="8304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212" name="Google Shape;212;p101"/>
            <p:cNvCxnSpPr/>
            <p:nvPr/>
          </p:nvCxnSpPr>
          <p:spPr>
            <a:xfrm>
              <a:off x="63501" y="1032651"/>
              <a:ext cx="8304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213" name="Google Shape;213;p101"/>
            <p:cNvCxnSpPr/>
            <p:nvPr/>
          </p:nvCxnSpPr>
          <p:spPr>
            <a:xfrm>
              <a:off x="76203" y="668061"/>
              <a:ext cx="0" cy="38280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grpSp>
      <p:sp>
        <p:nvSpPr>
          <p:cNvPr id="214" name="Google Shape;214;p101"/>
          <p:cNvSpPr txBox="1">
            <a:spLocks noGrp="1"/>
          </p:cNvSpPr>
          <p:nvPr>
            <p:ph type="title"/>
          </p:nvPr>
        </p:nvSpPr>
        <p:spPr>
          <a:xfrm>
            <a:off x="800100" y="438150"/>
            <a:ext cx="7543800" cy="809400"/>
          </a:xfrm>
          <a:prstGeom prst="rect">
            <a:avLst/>
          </a:prstGeom>
          <a:noFill/>
          <a:ln>
            <a:noFill/>
          </a:ln>
        </p:spPr>
        <p:txBody>
          <a:bodyPr spcFirstLastPara="1" wrap="square" lIns="34925" tIns="34925" rIns="34925" bIns="34925" anchor="ctr" anchorCtr="0">
            <a:normAutofit/>
          </a:bodyPr>
          <a:lstStyle>
            <a:lvl1pPr lvl="0" algn="ctr">
              <a:lnSpc>
                <a:spcPct val="100000"/>
              </a:lnSpc>
              <a:spcBef>
                <a:spcPts val="0"/>
              </a:spcBef>
              <a:spcAft>
                <a:spcPts val="0"/>
              </a:spcAft>
              <a:buClr>
                <a:srgbClr val="AF6D51"/>
              </a:buClr>
              <a:buSzPts val="4600"/>
              <a:buFont typeface="Libre Baskerville"/>
              <a:buNone/>
              <a:defRPr sz="4600">
                <a:solidFill>
                  <a:srgbClr val="AF6D51"/>
                </a:solidFill>
                <a:latin typeface="Libre Baskerville"/>
                <a:ea typeface="Libre Baskerville"/>
                <a:cs typeface="Libre Baskerville"/>
                <a:sym typeface="Libre Baskervill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15" name="Google Shape;215;p101"/>
          <p:cNvSpPr txBox="1">
            <a:spLocks noGrp="1"/>
          </p:cNvSpPr>
          <p:nvPr>
            <p:ph type="body" idx="1"/>
          </p:nvPr>
        </p:nvSpPr>
        <p:spPr>
          <a:xfrm>
            <a:off x="800100" y="1514475"/>
            <a:ext cx="7543800" cy="3191100"/>
          </a:xfrm>
          <a:prstGeom prst="rect">
            <a:avLst/>
          </a:prstGeom>
          <a:noFill/>
          <a:ln>
            <a:noFill/>
          </a:ln>
        </p:spPr>
        <p:txBody>
          <a:bodyPr spcFirstLastPara="1" wrap="square" lIns="34925" tIns="34925" rIns="34925" bIns="34925" anchor="ctr" anchorCtr="0">
            <a:normAutofit/>
          </a:bodyPr>
          <a:lstStyle>
            <a:lvl1pPr marL="457200" lvl="0"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1pPr>
            <a:lvl2pPr marL="914400" lvl="1"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2pPr>
            <a:lvl3pPr marL="1371600" lvl="2"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3pPr>
            <a:lvl4pPr marL="1828800" lvl="3"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4pPr>
            <a:lvl5pPr marL="2286000" lvl="4"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16" name="Google Shape;216;p101"/>
          <p:cNvSpPr txBox="1">
            <a:spLocks noGrp="1"/>
          </p:cNvSpPr>
          <p:nvPr>
            <p:ph type="sldNum" idx="12"/>
          </p:nvPr>
        </p:nvSpPr>
        <p:spPr>
          <a:xfrm>
            <a:off x="4457062" y="4724400"/>
            <a:ext cx="228600" cy="217200"/>
          </a:xfrm>
          <a:prstGeom prst="rect">
            <a:avLst/>
          </a:prstGeom>
          <a:gradFill>
            <a:gsLst>
              <a:gs pos="0">
                <a:srgbClr val="F1ECD6"/>
              </a:gs>
              <a:gs pos="100000">
                <a:srgbClr val="F1E6BD"/>
              </a:gs>
            </a:gsLst>
            <a:lin ang="5400012" scaled="0"/>
          </a:gradFill>
          <a:ln>
            <a:noFill/>
          </a:ln>
        </p:spPr>
        <p:txBody>
          <a:bodyPr spcFirstLastPara="1" wrap="square" lIns="46575" tIns="46575" rIns="46575" bIns="46575" anchor="t" anchorCtr="0">
            <a:spAutoFit/>
          </a:bodyPr>
          <a:lstStyle>
            <a:lvl1pPr marL="0" marR="0" lvl="0"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1pPr>
            <a:lvl2pPr marL="0" marR="0" lvl="1"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2pPr>
            <a:lvl3pPr marL="0" marR="0" lvl="2"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3pPr>
            <a:lvl4pPr marL="0" marR="0" lvl="3"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4pPr>
            <a:lvl5pPr marL="0" marR="0" lvl="4"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5pPr>
            <a:lvl6pPr marL="0" marR="0" lvl="5"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6pPr>
            <a:lvl7pPr marL="0" marR="0" lvl="6"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7pPr>
            <a:lvl8pPr marL="0" marR="0" lvl="7"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8pPr>
            <a:lvl9pPr marL="0" marR="0" lvl="8"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p:cSld name="TITLE 2">
    <p:bg>
      <p:bgPr>
        <a:solidFill>
          <a:srgbClr val="37474F"/>
        </a:solidFill>
        <a:effectLst/>
      </p:bgPr>
    </p:bg>
    <p:spTree>
      <p:nvGrpSpPr>
        <p:cNvPr id="1" name="Shape 217"/>
        <p:cNvGrpSpPr/>
        <p:nvPr/>
      </p:nvGrpSpPr>
      <p:grpSpPr>
        <a:xfrm>
          <a:off x="0" y="0"/>
          <a:ext cx="0" cy="0"/>
          <a:chOff x="0" y="0"/>
          <a:chExt cx="0" cy="0"/>
        </a:xfrm>
      </p:grpSpPr>
      <p:grpSp>
        <p:nvGrpSpPr>
          <p:cNvPr id="218" name="Google Shape;218;p102"/>
          <p:cNvGrpSpPr/>
          <p:nvPr/>
        </p:nvGrpSpPr>
        <p:grpSpPr>
          <a:xfrm>
            <a:off x="4350278" y="2855377"/>
            <a:ext cx="443537" cy="105600"/>
            <a:chOff x="-1" y="0"/>
            <a:chExt cx="443537" cy="105600"/>
          </a:xfrm>
        </p:grpSpPr>
        <p:sp>
          <p:nvSpPr>
            <p:cNvPr id="219" name="Google Shape;219;p102"/>
            <p:cNvSpPr/>
            <p:nvPr/>
          </p:nvSpPr>
          <p:spPr>
            <a:xfrm>
              <a:off x="168968" y="0"/>
              <a:ext cx="105600" cy="105600"/>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02"/>
            <p:cNvSpPr/>
            <p:nvPr/>
          </p:nvSpPr>
          <p:spPr>
            <a:xfrm>
              <a:off x="337936" y="0"/>
              <a:ext cx="105600" cy="105600"/>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02"/>
            <p:cNvSpPr/>
            <p:nvPr/>
          </p:nvSpPr>
          <p:spPr>
            <a:xfrm>
              <a:off x="-1" y="0"/>
              <a:ext cx="105600" cy="105600"/>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 name="Google Shape;222;p102"/>
          <p:cNvSpPr txBox="1">
            <a:spLocks noGrp="1"/>
          </p:cNvSpPr>
          <p:nvPr>
            <p:ph type="title"/>
          </p:nvPr>
        </p:nvSpPr>
        <p:spPr>
          <a:xfrm>
            <a:off x="671258" y="990799"/>
            <a:ext cx="7801500" cy="17301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FFFFFF"/>
              </a:buClr>
              <a:buSzPts val="4800"/>
              <a:buFont typeface="Oswald"/>
              <a:buNone/>
              <a:defRPr sz="48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23" name="Google Shape;223;p102"/>
          <p:cNvSpPr txBox="1">
            <a:spLocks noGrp="1"/>
          </p:cNvSpPr>
          <p:nvPr>
            <p:ph type="body" idx="1"/>
          </p:nvPr>
        </p:nvSpPr>
        <p:spPr>
          <a:xfrm>
            <a:off x="671250" y="3174875"/>
            <a:ext cx="7801500" cy="792600"/>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CACACA"/>
              </a:buClr>
              <a:buSzPts val="2100"/>
              <a:buFont typeface="Average"/>
              <a:buNone/>
              <a:defRPr sz="2100">
                <a:solidFill>
                  <a:srgbClr val="CACACA"/>
                </a:solidFill>
                <a:latin typeface="Average"/>
                <a:ea typeface="Average"/>
                <a:cs typeface="Average"/>
                <a:sym typeface="Average"/>
              </a:defRPr>
            </a:lvl1pPr>
            <a:lvl2pPr marL="914400" lvl="1" indent="-228600" algn="ctr">
              <a:lnSpc>
                <a:spcPct val="100000"/>
              </a:lnSpc>
              <a:spcBef>
                <a:spcPts val="0"/>
              </a:spcBef>
              <a:spcAft>
                <a:spcPts val="0"/>
              </a:spcAft>
              <a:buClr>
                <a:srgbClr val="CACACA"/>
              </a:buClr>
              <a:buSzPts val="2100"/>
              <a:buFont typeface="Average"/>
              <a:buNone/>
              <a:defRPr sz="2100">
                <a:solidFill>
                  <a:srgbClr val="CACACA"/>
                </a:solidFill>
                <a:latin typeface="Average"/>
                <a:ea typeface="Average"/>
                <a:cs typeface="Average"/>
                <a:sym typeface="Average"/>
              </a:defRPr>
            </a:lvl2pPr>
            <a:lvl3pPr marL="1371600" lvl="2" indent="-228600" algn="ctr">
              <a:lnSpc>
                <a:spcPct val="100000"/>
              </a:lnSpc>
              <a:spcBef>
                <a:spcPts val="0"/>
              </a:spcBef>
              <a:spcAft>
                <a:spcPts val="0"/>
              </a:spcAft>
              <a:buClr>
                <a:srgbClr val="CACACA"/>
              </a:buClr>
              <a:buSzPts val="2100"/>
              <a:buFont typeface="Average"/>
              <a:buNone/>
              <a:defRPr sz="2100">
                <a:solidFill>
                  <a:srgbClr val="CACACA"/>
                </a:solidFill>
                <a:latin typeface="Average"/>
                <a:ea typeface="Average"/>
                <a:cs typeface="Average"/>
                <a:sym typeface="Average"/>
              </a:defRPr>
            </a:lvl3pPr>
            <a:lvl4pPr marL="1828800" lvl="3" indent="-228600" algn="ctr">
              <a:lnSpc>
                <a:spcPct val="100000"/>
              </a:lnSpc>
              <a:spcBef>
                <a:spcPts val="0"/>
              </a:spcBef>
              <a:spcAft>
                <a:spcPts val="0"/>
              </a:spcAft>
              <a:buClr>
                <a:srgbClr val="CACACA"/>
              </a:buClr>
              <a:buSzPts val="2100"/>
              <a:buFont typeface="Average"/>
              <a:buNone/>
              <a:defRPr sz="2100">
                <a:solidFill>
                  <a:srgbClr val="CACACA"/>
                </a:solidFill>
                <a:latin typeface="Average"/>
                <a:ea typeface="Average"/>
                <a:cs typeface="Average"/>
                <a:sym typeface="Average"/>
              </a:defRPr>
            </a:lvl4pPr>
            <a:lvl5pPr marL="2286000" lvl="4" indent="-228600" algn="ctr">
              <a:lnSpc>
                <a:spcPct val="100000"/>
              </a:lnSpc>
              <a:spcBef>
                <a:spcPts val="0"/>
              </a:spcBef>
              <a:spcAft>
                <a:spcPts val="0"/>
              </a:spcAft>
              <a:buClr>
                <a:srgbClr val="CACACA"/>
              </a:buClr>
              <a:buSzPts val="2100"/>
              <a:buFont typeface="Average"/>
              <a:buNone/>
              <a:defRPr sz="2100">
                <a:solidFill>
                  <a:srgbClr val="CACACA"/>
                </a:solidFill>
                <a:latin typeface="Average"/>
                <a:ea typeface="Average"/>
                <a:cs typeface="Average"/>
                <a:sym typeface="Averag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24" name="Google Shape;224;p102"/>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_HEADER">
  <p:cSld name="SECTION_HEADER 2">
    <p:bg>
      <p:bgPr>
        <a:solidFill>
          <a:srgbClr val="37474F"/>
        </a:solidFill>
        <a:effectLst/>
      </p:bgPr>
    </p:bg>
    <p:spTree>
      <p:nvGrpSpPr>
        <p:cNvPr id="1" name="Shape 225"/>
        <p:cNvGrpSpPr/>
        <p:nvPr/>
      </p:nvGrpSpPr>
      <p:grpSpPr>
        <a:xfrm>
          <a:off x="0" y="0"/>
          <a:ext cx="0" cy="0"/>
          <a:chOff x="0" y="0"/>
          <a:chExt cx="0" cy="0"/>
        </a:xfrm>
      </p:grpSpPr>
      <p:sp>
        <p:nvSpPr>
          <p:cNvPr id="226" name="Google Shape;226;p103"/>
          <p:cNvSpPr txBox="1">
            <a:spLocks noGrp="1"/>
          </p:cNvSpPr>
          <p:nvPr>
            <p:ph type="title"/>
          </p:nvPr>
        </p:nvSpPr>
        <p:spPr>
          <a:xfrm>
            <a:off x="671250" y="2141249"/>
            <a:ext cx="7852200" cy="861000"/>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FFFFFF"/>
              </a:buClr>
              <a:buSzPts val="3600"/>
              <a:buFont typeface="Oswald"/>
              <a:buNone/>
              <a:defRPr sz="36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27" name="Google Shape;227;p103"/>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41"/>
        <p:cNvGrpSpPr/>
        <p:nvPr/>
      </p:nvGrpSpPr>
      <p:grpSpPr>
        <a:xfrm>
          <a:off x="0" y="0"/>
          <a:ext cx="0" cy="0"/>
          <a:chOff x="0" y="0"/>
          <a:chExt cx="0" cy="0"/>
        </a:xfrm>
      </p:grpSpPr>
      <p:sp>
        <p:nvSpPr>
          <p:cNvPr id="142" name="Google Shape;142;p74"/>
          <p:cNvSpPr txBox="1">
            <a:spLocks noGrp="1"/>
          </p:cNvSpPr>
          <p:nvPr>
            <p:ph type="title"/>
          </p:nvPr>
        </p:nvSpPr>
        <p:spPr>
          <a:xfrm>
            <a:off x="311699" y="391349"/>
            <a:ext cx="8520600" cy="6261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55E61"/>
              </a:buClr>
              <a:buSzPts val="1800"/>
              <a:buNon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43" name="Google Shape;143;p74"/>
          <p:cNvSpPr txBox="1">
            <a:spLocks noGrp="1"/>
          </p:cNvSpPr>
          <p:nvPr>
            <p:ph type="body" idx="1"/>
          </p:nvPr>
        </p:nvSpPr>
        <p:spPr>
          <a:xfrm>
            <a:off x="311699" y="1152475"/>
            <a:ext cx="8520600"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44" name="Google Shape;144;p74"/>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_AND_TWO_COLUMNS">
  <p:cSld name="TITLE_AND_TWO_COLUMNS 2">
    <p:bg>
      <p:bgPr>
        <a:solidFill>
          <a:srgbClr val="37474F"/>
        </a:solidFill>
        <a:effectLst/>
      </p:bgPr>
    </p:bg>
    <p:spTree>
      <p:nvGrpSpPr>
        <p:cNvPr id="1" name="Shape 228"/>
        <p:cNvGrpSpPr/>
        <p:nvPr/>
      </p:nvGrpSpPr>
      <p:grpSpPr>
        <a:xfrm>
          <a:off x="0" y="0"/>
          <a:ext cx="0" cy="0"/>
          <a:chOff x="0" y="0"/>
          <a:chExt cx="0" cy="0"/>
        </a:xfrm>
      </p:grpSpPr>
      <p:sp>
        <p:nvSpPr>
          <p:cNvPr id="229" name="Google Shape;229;p104"/>
          <p:cNvSpPr txBox="1">
            <a:spLocks noGrp="1"/>
          </p:cNvSpPr>
          <p:nvPr>
            <p:ph type="title"/>
          </p:nvPr>
        </p:nvSpPr>
        <p:spPr>
          <a:xfrm>
            <a:off x="311699" y="445025"/>
            <a:ext cx="8520600" cy="5727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3000"/>
              <a:buFont typeface="Oswald"/>
              <a:buNone/>
              <a:defRPr sz="30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30" name="Google Shape;230;p104"/>
          <p:cNvSpPr txBox="1">
            <a:spLocks noGrp="1"/>
          </p:cNvSpPr>
          <p:nvPr>
            <p:ph type="body" idx="1"/>
          </p:nvPr>
        </p:nvSpPr>
        <p:spPr>
          <a:xfrm>
            <a:off x="311699" y="1152475"/>
            <a:ext cx="3999900"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Clr>
                <a:srgbClr val="CACACA"/>
              </a:buClr>
              <a:buSzPts val="1400"/>
              <a:buChar char="●"/>
              <a:defRPr sz="1400">
                <a:solidFill>
                  <a:srgbClr val="CACACA"/>
                </a:solidFill>
                <a:latin typeface="Average"/>
                <a:ea typeface="Average"/>
                <a:cs typeface="Average"/>
                <a:sym typeface="Average"/>
              </a:defRPr>
            </a:lvl1pPr>
            <a:lvl2pPr marL="914400" lvl="1" indent="-317500" algn="l">
              <a:lnSpc>
                <a:spcPct val="115000"/>
              </a:lnSpc>
              <a:spcBef>
                <a:spcPts val="0"/>
              </a:spcBef>
              <a:spcAft>
                <a:spcPts val="0"/>
              </a:spcAft>
              <a:buClr>
                <a:srgbClr val="CACACA"/>
              </a:buClr>
              <a:buSzPts val="1400"/>
              <a:buChar char="○"/>
              <a:defRPr sz="1400">
                <a:solidFill>
                  <a:srgbClr val="CACACA"/>
                </a:solidFill>
                <a:latin typeface="Average"/>
                <a:ea typeface="Average"/>
                <a:cs typeface="Average"/>
                <a:sym typeface="Average"/>
              </a:defRPr>
            </a:lvl2pPr>
            <a:lvl3pPr marL="1371600" lvl="2" indent="-317500" algn="l">
              <a:lnSpc>
                <a:spcPct val="115000"/>
              </a:lnSpc>
              <a:spcBef>
                <a:spcPts val="0"/>
              </a:spcBef>
              <a:spcAft>
                <a:spcPts val="0"/>
              </a:spcAft>
              <a:buClr>
                <a:srgbClr val="CACACA"/>
              </a:buClr>
              <a:buSzPts val="1400"/>
              <a:buChar char="■"/>
              <a:defRPr sz="1400">
                <a:solidFill>
                  <a:srgbClr val="CACACA"/>
                </a:solidFill>
                <a:latin typeface="Average"/>
                <a:ea typeface="Average"/>
                <a:cs typeface="Average"/>
                <a:sym typeface="Average"/>
              </a:defRPr>
            </a:lvl3pPr>
            <a:lvl4pPr marL="1828800" lvl="3" indent="-317500" algn="l">
              <a:lnSpc>
                <a:spcPct val="115000"/>
              </a:lnSpc>
              <a:spcBef>
                <a:spcPts val="0"/>
              </a:spcBef>
              <a:spcAft>
                <a:spcPts val="0"/>
              </a:spcAft>
              <a:buClr>
                <a:srgbClr val="CACACA"/>
              </a:buClr>
              <a:buSzPts val="1400"/>
              <a:buChar char="●"/>
              <a:defRPr sz="1400">
                <a:solidFill>
                  <a:srgbClr val="CACACA"/>
                </a:solidFill>
                <a:latin typeface="Average"/>
                <a:ea typeface="Average"/>
                <a:cs typeface="Average"/>
                <a:sym typeface="Average"/>
              </a:defRPr>
            </a:lvl4pPr>
            <a:lvl5pPr marL="2286000" lvl="4" indent="-317500" algn="l">
              <a:lnSpc>
                <a:spcPct val="115000"/>
              </a:lnSpc>
              <a:spcBef>
                <a:spcPts val="0"/>
              </a:spcBef>
              <a:spcAft>
                <a:spcPts val="0"/>
              </a:spcAft>
              <a:buClr>
                <a:srgbClr val="CACACA"/>
              </a:buClr>
              <a:buSzPts val="1400"/>
              <a:buChar char="○"/>
              <a:defRPr sz="1400">
                <a:solidFill>
                  <a:srgbClr val="CACACA"/>
                </a:solidFill>
                <a:latin typeface="Average"/>
                <a:ea typeface="Average"/>
                <a:cs typeface="Average"/>
                <a:sym typeface="Averag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1" name="Google Shape;231;p104"/>
          <p:cNvSpPr txBox="1">
            <a:spLocks noGrp="1"/>
          </p:cNvSpPr>
          <p:nvPr>
            <p:ph type="body" idx="2"/>
          </p:nvPr>
        </p:nvSpPr>
        <p:spPr>
          <a:xfrm>
            <a:off x="4832399" y="1152475"/>
            <a:ext cx="3999900"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2" name="Google Shape;232;p104"/>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ONE_COLUMN_TEXT">
  <p:cSld name="ONE_COLUMN_TEXT 2">
    <p:bg>
      <p:bgPr>
        <a:solidFill>
          <a:srgbClr val="37474F"/>
        </a:solidFill>
        <a:effectLst/>
      </p:bgPr>
    </p:bg>
    <p:spTree>
      <p:nvGrpSpPr>
        <p:cNvPr id="1" name="Shape 233"/>
        <p:cNvGrpSpPr/>
        <p:nvPr/>
      </p:nvGrpSpPr>
      <p:grpSpPr>
        <a:xfrm>
          <a:off x="0" y="0"/>
          <a:ext cx="0" cy="0"/>
          <a:chOff x="0" y="0"/>
          <a:chExt cx="0" cy="0"/>
        </a:xfrm>
      </p:grpSpPr>
      <p:sp>
        <p:nvSpPr>
          <p:cNvPr id="234" name="Google Shape;234;p105"/>
          <p:cNvSpPr txBox="1">
            <a:spLocks noGrp="1"/>
          </p:cNvSpPr>
          <p:nvPr>
            <p:ph type="title"/>
          </p:nvPr>
        </p:nvSpPr>
        <p:spPr>
          <a:xfrm>
            <a:off x="311699" y="555600"/>
            <a:ext cx="2808000"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FFFFFF"/>
              </a:buClr>
              <a:buSzPts val="2400"/>
              <a:buFont typeface="Oswald"/>
              <a:buNone/>
              <a:defRPr sz="24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35" name="Google Shape;235;p105"/>
          <p:cNvSpPr txBox="1">
            <a:spLocks noGrp="1"/>
          </p:cNvSpPr>
          <p:nvPr>
            <p:ph type="body" idx="1"/>
          </p:nvPr>
        </p:nvSpPr>
        <p:spPr>
          <a:xfrm>
            <a:off x="311699" y="1389599"/>
            <a:ext cx="2808000" cy="3179400"/>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Clr>
                <a:srgbClr val="CACACA"/>
              </a:buClr>
              <a:buSzPts val="1200"/>
              <a:buChar char="●"/>
              <a:defRPr sz="1200">
                <a:solidFill>
                  <a:srgbClr val="CACACA"/>
                </a:solidFill>
                <a:latin typeface="Average"/>
                <a:ea typeface="Average"/>
                <a:cs typeface="Average"/>
                <a:sym typeface="Average"/>
              </a:defRPr>
            </a:lvl1pPr>
            <a:lvl2pPr marL="914400" lvl="1" indent="-304800" algn="l">
              <a:lnSpc>
                <a:spcPct val="115000"/>
              </a:lnSpc>
              <a:spcBef>
                <a:spcPts val="0"/>
              </a:spcBef>
              <a:spcAft>
                <a:spcPts val="0"/>
              </a:spcAft>
              <a:buClr>
                <a:srgbClr val="CACACA"/>
              </a:buClr>
              <a:buSzPts val="1200"/>
              <a:buChar char="○"/>
              <a:defRPr sz="1200">
                <a:solidFill>
                  <a:srgbClr val="CACACA"/>
                </a:solidFill>
                <a:latin typeface="Average"/>
                <a:ea typeface="Average"/>
                <a:cs typeface="Average"/>
                <a:sym typeface="Average"/>
              </a:defRPr>
            </a:lvl2pPr>
            <a:lvl3pPr marL="1371600" lvl="2" indent="-304800" algn="l">
              <a:lnSpc>
                <a:spcPct val="115000"/>
              </a:lnSpc>
              <a:spcBef>
                <a:spcPts val="0"/>
              </a:spcBef>
              <a:spcAft>
                <a:spcPts val="0"/>
              </a:spcAft>
              <a:buClr>
                <a:srgbClr val="CACACA"/>
              </a:buClr>
              <a:buSzPts val="1200"/>
              <a:buChar char="■"/>
              <a:defRPr sz="1200">
                <a:solidFill>
                  <a:srgbClr val="CACACA"/>
                </a:solidFill>
                <a:latin typeface="Average"/>
                <a:ea typeface="Average"/>
                <a:cs typeface="Average"/>
                <a:sym typeface="Average"/>
              </a:defRPr>
            </a:lvl3pPr>
            <a:lvl4pPr marL="1828800" lvl="3" indent="-304800" algn="l">
              <a:lnSpc>
                <a:spcPct val="115000"/>
              </a:lnSpc>
              <a:spcBef>
                <a:spcPts val="0"/>
              </a:spcBef>
              <a:spcAft>
                <a:spcPts val="0"/>
              </a:spcAft>
              <a:buClr>
                <a:srgbClr val="CACACA"/>
              </a:buClr>
              <a:buSzPts val="1200"/>
              <a:buChar char="●"/>
              <a:defRPr sz="1200">
                <a:solidFill>
                  <a:srgbClr val="CACACA"/>
                </a:solidFill>
                <a:latin typeface="Average"/>
                <a:ea typeface="Average"/>
                <a:cs typeface="Average"/>
                <a:sym typeface="Average"/>
              </a:defRPr>
            </a:lvl4pPr>
            <a:lvl5pPr marL="2286000" lvl="4" indent="-304800" algn="l">
              <a:lnSpc>
                <a:spcPct val="115000"/>
              </a:lnSpc>
              <a:spcBef>
                <a:spcPts val="0"/>
              </a:spcBef>
              <a:spcAft>
                <a:spcPts val="0"/>
              </a:spcAft>
              <a:buClr>
                <a:srgbClr val="CACACA"/>
              </a:buClr>
              <a:buSzPts val="1200"/>
              <a:buChar char="○"/>
              <a:defRPr sz="1200">
                <a:solidFill>
                  <a:srgbClr val="CACACA"/>
                </a:solidFill>
                <a:latin typeface="Average"/>
                <a:ea typeface="Average"/>
                <a:cs typeface="Average"/>
                <a:sym typeface="Averag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6" name="Google Shape;236;p105"/>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MAIN_POINT">
  <p:cSld name="MAIN_POINT 2">
    <p:bg>
      <p:bgPr>
        <a:solidFill>
          <a:srgbClr val="E0E0E0"/>
        </a:solidFill>
        <a:effectLst/>
      </p:bgPr>
    </p:bg>
    <p:spTree>
      <p:nvGrpSpPr>
        <p:cNvPr id="1" name="Shape 237"/>
        <p:cNvGrpSpPr/>
        <p:nvPr/>
      </p:nvGrpSpPr>
      <p:grpSpPr>
        <a:xfrm>
          <a:off x="0" y="0"/>
          <a:ext cx="0" cy="0"/>
          <a:chOff x="0" y="0"/>
          <a:chExt cx="0" cy="0"/>
        </a:xfrm>
      </p:grpSpPr>
      <p:sp>
        <p:nvSpPr>
          <p:cNvPr id="238" name="Google Shape;238;p106"/>
          <p:cNvSpPr txBox="1">
            <a:spLocks noGrp="1"/>
          </p:cNvSpPr>
          <p:nvPr>
            <p:ph type="title"/>
          </p:nvPr>
        </p:nvSpPr>
        <p:spPr>
          <a:xfrm>
            <a:off x="490250" y="526349"/>
            <a:ext cx="6227100" cy="4090800"/>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37474F"/>
              </a:buClr>
              <a:buSzPts val="4800"/>
              <a:buFont typeface="Oswald"/>
              <a:buNone/>
              <a:defRPr sz="4800" b="0">
                <a:solidFill>
                  <a:srgbClr val="37474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39" name="Google Shape;239;p106"/>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1pPr>
            <a:lvl2pPr marL="0" marR="0" lvl="1"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2pPr>
            <a:lvl3pPr marL="0" marR="0" lvl="2"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3pPr>
            <a:lvl4pPr marL="0" marR="0" lvl="3"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4pPr>
            <a:lvl5pPr marL="0" marR="0" lvl="4"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5pPr>
            <a:lvl6pPr marL="0" marR="0" lvl="5"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6pPr>
            <a:lvl7pPr marL="0" marR="0" lvl="6"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7pPr>
            <a:lvl8pPr marL="0" marR="0" lvl="7"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8pPr>
            <a:lvl9pPr marL="0" marR="0" lvl="8"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_TITLE_AND_DESCRIPTION">
  <p:cSld name="SECTION_TITLE_AND_DESCRIPTION 2">
    <p:bg>
      <p:bgPr>
        <a:solidFill>
          <a:srgbClr val="37474F"/>
        </a:solidFill>
        <a:effectLst/>
      </p:bgPr>
    </p:bg>
    <p:spTree>
      <p:nvGrpSpPr>
        <p:cNvPr id="1" name="Shape 240"/>
        <p:cNvGrpSpPr/>
        <p:nvPr/>
      </p:nvGrpSpPr>
      <p:grpSpPr>
        <a:xfrm>
          <a:off x="0" y="0"/>
          <a:ext cx="0" cy="0"/>
          <a:chOff x="0" y="0"/>
          <a:chExt cx="0" cy="0"/>
        </a:xfrm>
      </p:grpSpPr>
      <p:sp>
        <p:nvSpPr>
          <p:cNvPr id="241" name="Google Shape;241;p107"/>
          <p:cNvSpPr/>
          <p:nvPr/>
        </p:nvSpPr>
        <p:spPr>
          <a:xfrm>
            <a:off x="4572000" y="0"/>
            <a:ext cx="45720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2" name="Google Shape;242;p107"/>
          <p:cNvCxnSpPr/>
          <p:nvPr/>
        </p:nvCxnSpPr>
        <p:spPr>
          <a:xfrm>
            <a:off x="5029675" y="4495500"/>
            <a:ext cx="468300" cy="0"/>
          </a:xfrm>
          <a:prstGeom prst="straightConnector1">
            <a:avLst/>
          </a:prstGeom>
          <a:noFill/>
          <a:ln w="19050" cap="flat" cmpd="sng">
            <a:solidFill>
              <a:srgbClr val="37474F"/>
            </a:solidFill>
            <a:prstDash val="solid"/>
            <a:round/>
            <a:headEnd type="none" w="sm" len="sm"/>
            <a:tailEnd type="none" w="sm" len="sm"/>
          </a:ln>
        </p:spPr>
      </p:cxnSp>
      <p:sp>
        <p:nvSpPr>
          <p:cNvPr id="243" name="Google Shape;243;p107"/>
          <p:cNvSpPr txBox="1">
            <a:spLocks noGrp="1"/>
          </p:cNvSpPr>
          <p:nvPr>
            <p:ph type="title"/>
          </p:nvPr>
        </p:nvSpPr>
        <p:spPr>
          <a:xfrm>
            <a:off x="265500" y="1081399"/>
            <a:ext cx="4045200" cy="17103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FFFFFF"/>
              </a:buClr>
              <a:buSzPts val="4200"/>
              <a:buFont typeface="Oswald"/>
              <a:buNone/>
              <a:defRPr sz="42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44" name="Google Shape;244;p107"/>
          <p:cNvSpPr txBox="1">
            <a:spLocks noGrp="1"/>
          </p:cNvSpPr>
          <p:nvPr>
            <p:ph type="body" idx="1"/>
          </p:nvPr>
        </p:nvSpPr>
        <p:spPr>
          <a:xfrm>
            <a:off x="265500" y="2845200"/>
            <a:ext cx="4045200" cy="1345500"/>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FFFFFF"/>
              </a:buClr>
              <a:buSzPts val="2100"/>
              <a:buFont typeface="Average"/>
              <a:buNone/>
              <a:defRPr sz="2100">
                <a:solidFill>
                  <a:srgbClr val="FFFFFF"/>
                </a:solidFill>
                <a:latin typeface="Average"/>
                <a:ea typeface="Average"/>
                <a:cs typeface="Average"/>
                <a:sym typeface="Average"/>
              </a:defRPr>
            </a:lvl1pPr>
            <a:lvl2pPr marL="914400" lvl="1" indent="-228600" algn="ctr">
              <a:lnSpc>
                <a:spcPct val="100000"/>
              </a:lnSpc>
              <a:spcBef>
                <a:spcPts val="0"/>
              </a:spcBef>
              <a:spcAft>
                <a:spcPts val="0"/>
              </a:spcAft>
              <a:buClr>
                <a:srgbClr val="FFFFFF"/>
              </a:buClr>
              <a:buSzPts val="2100"/>
              <a:buFont typeface="Average"/>
              <a:buNone/>
              <a:defRPr sz="2100">
                <a:solidFill>
                  <a:srgbClr val="FFFFFF"/>
                </a:solidFill>
                <a:latin typeface="Average"/>
                <a:ea typeface="Average"/>
                <a:cs typeface="Average"/>
                <a:sym typeface="Average"/>
              </a:defRPr>
            </a:lvl2pPr>
            <a:lvl3pPr marL="1371600" lvl="2" indent="-228600" algn="ctr">
              <a:lnSpc>
                <a:spcPct val="100000"/>
              </a:lnSpc>
              <a:spcBef>
                <a:spcPts val="0"/>
              </a:spcBef>
              <a:spcAft>
                <a:spcPts val="0"/>
              </a:spcAft>
              <a:buClr>
                <a:srgbClr val="FFFFFF"/>
              </a:buClr>
              <a:buSzPts val="2100"/>
              <a:buFont typeface="Average"/>
              <a:buNone/>
              <a:defRPr sz="2100">
                <a:solidFill>
                  <a:srgbClr val="FFFFFF"/>
                </a:solidFill>
                <a:latin typeface="Average"/>
                <a:ea typeface="Average"/>
                <a:cs typeface="Average"/>
                <a:sym typeface="Average"/>
              </a:defRPr>
            </a:lvl3pPr>
            <a:lvl4pPr marL="1828800" lvl="3" indent="-228600" algn="ctr">
              <a:lnSpc>
                <a:spcPct val="100000"/>
              </a:lnSpc>
              <a:spcBef>
                <a:spcPts val="0"/>
              </a:spcBef>
              <a:spcAft>
                <a:spcPts val="0"/>
              </a:spcAft>
              <a:buClr>
                <a:srgbClr val="FFFFFF"/>
              </a:buClr>
              <a:buSzPts val="2100"/>
              <a:buFont typeface="Average"/>
              <a:buNone/>
              <a:defRPr sz="2100">
                <a:solidFill>
                  <a:srgbClr val="FFFFFF"/>
                </a:solidFill>
                <a:latin typeface="Average"/>
                <a:ea typeface="Average"/>
                <a:cs typeface="Average"/>
                <a:sym typeface="Average"/>
              </a:defRPr>
            </a:lvl4pPr>
            <a:lvl5pPr marL="2286000" lvl="4" indent="-228600" algn="ctr">
              <a:lnSpc>
                <a:spcPct val="100000"/>
              </a:lnSpc>
              <a:spcBef>
                <a:spcPts val="0"/>
              </a:spcBef>
              <a:spcAft>
                <a:spcPts val="0"/>
              </a:spcAft>
              <a:buClr>
                <a:srgbClr val="FFFFFF"/>
              </a:buClr>
              <a:buSzPts val="2100"/>
              <a:buFont typeface="Average"/>
              <a:buNone/>
              <a:defRPr sz="2100">
                <a:solidFill>
                  <a:srgbClr val="FFFFFF"/>
                </a:solidFill>
                <a:latin typeface="Average"/>
                <a:ea typeface="Average"/>
                <a:cs typeface="Average"/>
                <a:sym typeface="Averag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5" name="Google Shape;245;p107"/>
          <p:cNvSpPr txBox="1">
            <a:spLocks noGrp="1"/>
          </p:cNvSpPr>
          <p:nvPr>
            <p:ph type="body" idx="2"/>
          </p:nvPr>
        </p:nvSpPr>
        <p:spPr>
          <a:xfrm>
            <a:off x="4939500" y="724199"/>
            <a:ext cx="3837000" cy="3695100"/>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6" name="Google Shape;246;p107"/>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1pPr>
            <a:lvl2pPr marL="0" marR="0" lvl="1"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2pPr>
            <a:lvl3pPr marL="0" marR="0" lvl="2"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3pPr>
            <a:lvl4pPr marL="0" marR="0" lvl="3"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4pPr>
            <a:lvl5pPr marL="0" marR="0" lvl="4"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5pPr>
            <a:lvl6pPr marL="0" marR="0" lvl="5"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6pPr>
            <a:lvl7pPr marL="0" marR="0" lvl="6"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7pPr>
            <a:lvl8pPr marL="0" marR="0" lvl="7"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8pPr>
            <a:lvl9pPr marL="0" marR="0" lvl="8" indent="0" algn="r">
              <a:lnSpc>
                <a:spcPct val="100000"/>
              </a:lnSpc>
              <a:spcBef>
                <a:spcPts val="0"/>
              </a:spcBef>
              <a:spcAft>
                <a:spcPts val="0"/>
              </a:spcAft>
              <a:buClr>
                <a:srgbClr val="37474F"/>
              </a:buClr>
              <a:buSzPts val="1000"/>
              <a:buFont typeface="Average"/>
              <a:buNone/>
              <a:defRPr sz="1000" b="0" i="0" u="none" strike="noStrike" cap="none">
                <a:solidFill>
                  <a:srgbClr val="37474F"/>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APTION_ONLY">
  <p:cSld name="CAPTION_ONLY 2">
    <p:bg>
      <p:bgPr>
        <a:solidFill>
          <a:srgbClr val="37474F"/>
        </a:solidFill>
        <a:effectLst/>
      </p:bgPr>
    </p:bg>
    <p:spTree>
      <p:nvGrpSpPr>
        <p:cNvPr id="1" name="Shape 247"/>
        <p:cNvGrpSpPr/>
        <p:nvPr/>
      </p:nvGrpSpPr>
      <p:grpSpPr>
        <a:xfrm>
          <a:off x="0" y="0"/>
          <a:ext cx="0" cy="0"/>
          <a:chOff x="0" y="0"/>
          <a:chExt cx="0" cy="0"/>
        </a:xfrm>
      </p:grpSpPr>
      <p:sp>
        <p:nvSpPr>
          <p:cNvPr id="248" name="Google Shape;248;p108"/>
          <p:cNvSpPr txBox="1">
            <a:spLocks noGrp="1"/>
          </p:cNvSpPr>
          <p:nvPr>
            <p:ph type="body" idx="1"/>
          </p:nvPr>
        </p:nvSpPr>
        <p:spPr>
          <a:xfrm>
            <a:off x="311699" y="4230575"/>
            <a:ext cx="5998800" cy="605100"/>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FFFFFF"/>
              </a:buClr>
              <a:buSzPts val="2100"/>
              <a:buFont typeface="Oswald"/>
              <a:buNone/>
              <a:defRPr sz="2100">
                <a:solidFill>
                  <a:srgbClr val="FFFFFF"/>
                </a:solidFill>
                <a:latin typeface="Oswald"/>
                <a:ea typeface="Oswald"/>
                <a:cs typeface="Oswald"/>
                <a:sym typeface="Oswald"/>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9" name="Google Shape;249;p108"/>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_NUMBER">
  <p:cSld name="BIG_NUMBER 2">
    <p:bg>
      <p:bgPr>
        <a:solidFill>
          <a:srgbClr val="37474F"/>
        </a:solidFill>
        <a:effectLst/>
      </p:bgPr>
    </p:bg>
    <p:spTree>
      <p:nvGrpSpPr>
        <p:cNvPr id="1" name="Shape 250"/>
        <p:cNvGrpSpPr/>
        <p:nvPr/>
      </p:nvGrpSpPr>
      <p:grpSpPr>
        <a:xfrm>
          <a:off x="0" y="0"/>
          <a:ext cx="0" cy="0"/>
          <a:chOff x="0" y="0"/>
          <a:chExt cx="0" cy="0"/>
        </a:xfrm>
      </p:grpSpPr>
      <p:sp>
        <p:nvSpPr>
          <p:cNvPr id="251" name="Google Shape;251;p109"/>
          <p:cNvSpPr txBox="1">
            <a:spLocks noGrp="1"/>
          </p:cNvSpPr>
          <p:nvPr>
            <p:ph type="title"/>
          </p:nvPr>
        </p:nvSpPr>
        <p:spPr>
          <a:xfrm>
            <a:off x="311699" y="1255275"/>
            <a:ext cx="8520600" cy="18906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FFFFFF"/>
              </a:buClr>
              <a:buSzPts val="12000"/>
              <a:buFont typeface="Oswald"/>
              <a:buNone/>
              <a:defRPr sz="120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52" name="Google Shape;252;p109"/>
          <p:cNvSpPr txBox="1">
            <a:spLocks noGrp="1"/>
          </p:cNvSpPr>
          <p:nvPr>
            <p:ph type="body" idx="1"/>
          </p:nvPr>
        </p:nvSpPr>
        <p:spPr>
          <a:xfrm>
            <a:off x="311699" y="3228425"/>
            <a:ext cx="8520600"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1pPr>
            <a:lvl2pPr marL="914400" lvl="1" indent="-342900" algn="ctr">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2pPr>
            <a:lvl3pPr marL="1371600" lvl="2" indent="-342900" algn="ctr">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3pPr>
            <a:lvl4pPr marL="1828800" lvl="3" indent="-342900" algn="ctr">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4pPr>
            <a:lvl5pPr marL="2286000" lvl="4" indent="-342900" algn="ctr">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53" name="Google Shape;253;p109"/>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p:cSld name="BLANK 2">
    <p:bg>
      <p:bgPr>
        <a:solidFill>
          <a:srgbClr val="37474F"/>
        </a:solidFill>
        <a:effectLst/>
      </p:bgPr>
    </p:bg>
    <p:spTree>
      <p:nvGrpSpPr>
        <p:cNvPr id="1" name="Shape 254"/>
        <p:cNvGrpSpPr/>
        <p:nvPr/>
      </p:nvGrpSpPr>
      <p:grpSpPr>
        <a:xfrm>
          <a:off x="0" y="0"/>
          <a:ext cx="0" cy="0"/>
          <a:chOff x="0" y="0"/>
          <a:chExt cx="0" cy="0"/>
        </a:xfrm>
      </p:grpSpPr>
      <p:sp>
        <p:nvSpPr>
          <p:cNvPr id="255" name="Google Shape;255;p110"/>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_AND_BODY_1">
  <p:cSld name="TITLE_AND_BODY_1">
    <p:bg>
      <p:bgPr>
        <a:blipFill>
          <a:blip r:embed="rId2">
            <a:alphaModFix/>
          </a:blip>
          <a:stretch>
            <a:fillRect/>
          </a:stretch>
        </a:blipFill>
        <a:effectLst/>
      </p:bgPr>
    </p:bg>
    <p:spTree>
      <p:nvGrpSpPr>
        <p:cNvPr id="1" name="Shape 256"/>
        <p:cNvGrpSpPr/>
        <p:nvPr/>
      </p:nvGrpSpPr>
      <p:grpSpPr>
        <a:xfrm>
          <a:off x="0" y="0"/>
          <a:ext cx="0" cy="0"/>
          <a:chOff x="0" y="0"/>
          <a:chExt cx="0" cy="0"/>
        </a:xfrm>
      </p:grpSpPr>
      <p:grpSp>
        <p:nvGrpSpPr>
          <p:cNvPr id="257" name="Google Shape;257;p111"/>
          <p:cNvGrpSpPr/>
          <p:nvPr/>
        </p:nvGrpSpPr>
        <p:grpSpPr>
          <a:xfrm>
            <a:off x="355598" y="257172"/>
            <a:ext cx="8458203" cy="4610103"/>
            <a:chOff x="0" y="-1"/>
            <a:chExt cx="8458203" cy="4610103"/>
          </a:xfrm>
        </p:grpSpPr>
        <p:pic>
          <p:nvPicPr>
            <p:cNvPr id="258" name="Google Shape;258;p111" descr="Google Shape;263;p29"/>
            <p:cNvPicPr preferRelativeResize="0"/>
            <p:nvPr/>
          </p:nvPicPr>
          <p:blipFill rotWithShape="1">
            <a:blip r:embed="rId3">
              <a:alphaModFix/>
            </a:blip>
            <a:srcRect/>
            <a:stretch/>
          </p:blipFill>
          <p:spPr>
            <a:xfrm>
              <a:off x="8369301" y="-1"/>
              <a:ext cx="88902" cy="66677"/>
            </a:xfrm>
            <a:prstGeom prst="rect">
              <a:avLst/>
            </a:prstGeom>
            <a:noFill/>
            <a:ln>
              <a:noFill/>
            </a:ln>
          </p:spPr>
        </p:pic>
        <p:pic>
          <p:nvPicPr>
            <p:cNvPr id="259" name="Google Shape;259;p111" descr="Google Shape;264;p29"/>
            <p:cNvPicPr preferRelativeResize="0"/>
            <p:nvPr/>
          </p:nvPicPr>
          <p:blipFill rotWithShape="1">
            <a:blip r:embed="rId4">
              <a:alphaModFix/>
            </a:blip>
            <a:srcRect/>
            <a:stretch/>
          </p:blipFill>
          <p:spPr>
            <a:xfrm>
              <a:off x="0" y="-1"/>
              <a:ext cx="88902" cy="66677"/>
            </a:xfrm>
            <a:prstGeom prst="rect">
              <a:avLst/>
            </a:prstGeom>
            <a:noFill/>
            <a:ln>
              <a:noFill/>
            </a:ln>
          </p:spPr>
        </p:pic>
        <p:pic>
          <p:nvPicPr>
            <p:cNvPr id="260" name="Google Shape;260;p111" descr="Google Shape;265;p29"/>
            <p:cNvPicPr preferRelativeResize="0"/>
            <p:nvPr/>
          </p:nvPicPr>
          <p:blipFill rotWithShape="1">
            <a:blip r:embed="rId5">
              <a:alphaModFix/>
            </a:blip>
            <a:srcRect/>
            <a:stretch/>
          </p:blipFill>
          <p:spPr>
            <a:xfrm>
              <a:off x="8369301" y="4543426"/>
              <a:ext cx="88902" cy="66676"/>
            </a:xfrm>
            <a:prstGeom prst="rect">
              <a:avLst/>
            </a:prstGeom>
            <a:noFill/>
            <a:ln>
              <a:noFill/>
            </a:ln>
          </p:spPr>
        </p:pic>
        <p:pic>
          <p:nvPicPr>
            <p:cNvPr id="261" name="Google Shape;261;p111" descr="Google Shape;266;p29"/>
            <p:cNvPicPr preferRelativeResize="0"/>
            <p:nvPr/>
          </p:nvPicPr>
          <p:blipFill rotWithShape="1">
            <a:blip r:embed="rId6">
              <a:alphaModFix/>
            </a:blip>
            <a:srcRect/>
            <a:stretch/>
          </p:blipFill>
          <p:spPr>
            <a:xfrm>
              <a:off x="0" y="4543426"/>
              <a:ext cx="88902" cy="66676"/>
            </a:xfrm>
            <a:prstGeom prst="rect">
              <a:avLst/>
            </a:prstGeom>
            <a:noFill/>
            <a:ln>
              <a:noFill/>
            </a:ln>
          </p:spPr>
        </p:pic>
        <p:cxnSp>
          <p:nvCxnSpPr>
            <p:cNvPr id="262" name="Google Shape;262;p111"/>
            <p:cNvCxnSpPr/>
            <p:nvPr/>
          </p:nvCxnSpPr>
          <p:spPr>
            <a:xfrm>
              <a:off x="63500" y="59531"/>
              <a:ext cx="8305800" cy="1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dir="5400000" rotWithShape="0">
                <a:srgbClr val="D1C9A7">
                  <a:alpha val="49019"/>
                </a:srgbClr>
              </a:outerShdw>
            </a:effectLst>
          </p:spPr>
        </p:cxnSp>
        <p:cxnSp>
          <p:nvCxnSpPr>
            <p:cNvPr id="263" name="Google Shape;263;p111"/>
            <p:cNvCxnSpPr/>
            <p:nvPr/>
          </p:nvCxnSpPr>
          <p:spPr>
            <a:xfrm>
              <a:off x="63500" y="4543426"/>
              <a:ext cx="8305800" cy="1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dir="5400000" rotWithShape="0">
                <a:srgbClr val="D1C9A7">
                  <a:alpha val="49019"/>
                </a:srgbClr>
              </a:outerShdw>
            </a:effectLst>
          </p:spPr>
        </p:cxnSp>
        <p:cxnSp>
          <p:nvCxnSpPr>
            <p:cNvPr id="264" name="Google Shape;264;p111"/>
            <p:cNvCxnSpPr/>
            <p:nvPr/>
          </p:nvCxnSpPr>
          <p:spPr>
            <a:xfrm>
              <a:off x="68262" y="57150"/>
              <a:ext cx="1500" cy="45054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rotWithShape="0">
                <a:srgbClr val="D1C9A7">
                  <a:alpha val="49019"/>
                </a:srgbClr>
              </a:outerShdw>
            </a:effectLst>
          </p:spPr>
        </p:cxnSp>
        <p:cxnSp>
          <p:nvCxnSpPr>
            <p:cNvPr id="265" name="Google Shape;265;p111"/>
            <p:cNvCxnSpPr/>
            <p:nvPr/>
          </p:nvCxnSpPr>
          <p:spPr>
            <a:xfrm>
              <a:off x="8366126" y="57149"/>
              <a:ext cx="1500" cy="44958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rotWithShape="0">
                <a:srgbClr val="D1C9A7">
                  <a:alpha val="49019"/>
                </a:srgbClr>
              </a:outerShdw>
            </a:effectLst>
          </p:spPr>
        </p:cxnSp>
      </p:grpSp>
      <p:sp>
        <p:nvSpPr>
          <p:cNvPr id="266" name="Google Shape;266;p111"/>
          <p:cNvSpPr txBox="1">
            <a:spLocks noGrp="1"/>
          </p:cNvSpPr>
          <p:nvPr>
            <p:ph type="body" idx="1"/>
          </p:nvPr>
        </p:nvSpPr>
        <p:spPr>
          <a:xfrm>
            <a:off x="800100" y="438150"/>
            <a:ext cx="7543800" cy="4267200"/>
          </a:xfrm>
          <a:prstGeom prst="rect">
            <a:avLst/>
          </a:prstGeom>
          <a:noFill/>
          <a:ln>
            <a:noFill/>
          </a:ln>
        </p:spPr>
        <p:txBody>
          <a:bodyPr spcFirstLastPara="1" wrap="square" lIns="38100" tIns="38100" rIns="38100" bIns="38100" anchor="ctr" anchorCtr="0">
            <a:normAutofit/>
          </a:bodyPr>
          <a:lstStyle>
            <a:lvl1pPr marL="457200" lvl="0" indent="-406400" algn="l">
              <a:lnSpc>
                <a:spcPct val="120000"/>
              </a:lnSpc>
              <a:spcBef>
                <a:spcPts val="2000"/>
              </a:spcBef>
              <a:spcAft>
                <a:spcPts val="0"/>
              </a:spcAft>
              <a:buClr>
                <a:srgbClr val="7B5D2E"/>
              </a:buClr>
              <a:buSzPts val="2800"/>
              <a:buChar char="●"/>
              <a:defRPr sz="2800">
                <a:solidFill>
                  <a:srgbClr val="7B5D2E"/>
                </a:solidFill>
                <a:latin typeface="Libre Baskerville"/>
                <a:ea typeface="Libre Baskerville"/>
                <a:cs typeface="Libre Baskerville"/>
                <a:sym typeface="Libre Baskerville"/>
              </a:defRPr>
            </a:lvl1pPr>
            <a:lvl2pPr marL="914400" lvl="1" indent="-406400" algn="l">
              <a:lnSpc>
                <a:spcPct val="120000"/>
              </a:lnSpc>
              <a:spcBef>
                <a:spcPts val="2000"/>
              </a:spcBef>
              <a:spcAft>
                <a:spcPts val="0"/>
              </a:spcAft>
              <a:buClr>
                <a:srgbClr val="7B5D2E"/>
              </a:buClr>
              <a:buSzPts val="2800"/>
              <a:buChar char="•"/>
              <a:defRPr sz="2800">
                <a:solidFill>
                  <a:srgbClr val="7B5D2E"/>
                </a:solidFill>
                <a:latin typeface="Libre Baskerville"/>
                <a:ea typeface="Libre Baskerville"/>
                <a:cs typeface="Libre Baskerville"/>
                <a:sym typeface="Libre Baskerville"/>
              </a:defRPr>
            </a:lvl2pPr>
            <a:lvl3pPr marL="1371600" lvl="2" indent="-406400" algn="l">
              <a:lnSpc>
                <a:spcPct val="120000"/>
              </a:lnSpc>
              <a:spcBef>
                <a:spcPts val="2000"/>
              </a:spcBef>
              <a:spcAft>
                <a:spcPts val="0"/>
              </a:spcAft>
              <a:buClr>
                <a:srgbClr val="7B5D2E"/>
              </a:buClr>
              <a:buSzPts val="2800"/>
              <a:buChar char="■"/>
              <a:defRPr sz="2800">
                <a:solidFill>
                  <a:srgbClr val="7B5D2E"/>
                </a:solidFill>
                <a:latin typeface="Libre Baskerville"/>
                <a:ea typeface="Libre Baskerville"/>
                <a:cs typeface="Libre Baskerville"/>
                <a:sym typeface="Libre Baskerville"/>
              </a:defRPr>
            </a:lvl3pPr>
            <a:lvl4pPr marL="1828800" lvl="3" indent="-406400" algn="l">
              <a:lnSpc>
                <a:spcPct val="120000"/>
              </a:lnSpc>
              <a:spcBef>
                <a:spcPts val="2000"/>
              </a:spcBef>
              <a:spcAft>
                <a:spcPts val="0"/>
              </a:spcAft>
              <a:buClr>
                <a:srgbClr val="7B5D2E"/>
              </a:buClr>
              <a:buSzPts val="2800"/>
              <a:buChar char="•"/>
              <a:defRPr sz="2800">
                <a:solidFill>
                  <a:srgbClr val="7B5D2E"/>
                </a:solidFill>
                <a:latin typeface="Libre Baskerville"/>
                <a:ea typeface="Libre Baskerville"/>
                <a:cs typeface="Libre Baskerville"/>
                <a:sym typeface="Libre Baskerville"/>
              </a:defRPr>
            </a:lvl4pPr>
            <a:lvl5pPr marL="2286000" lvl="4" indent="-406400" algn="l">
              <a:lnSpc>
                <a:spcPct val="120000"/>
              </a:lnSpc>
              <a:spcBef>
                <a:spcPts val="2000"/>
              </a:spcBef>
              <a:spcAft>
                <a:spcPts val="0"/>
              </a:spcAft>
              <a:buClr>
                <a:srgbClr val="7B5D2E"/>
              </a:buClr>
              <a:buSzPts val="2800"/>
              <a:buChar char="•"/>
              <a:defRPr sz="2800">
                <a:solidFill>
                  <a:srgbClr val="7B5D2E"/>
                </a:solidFill>
                <a:latin typeface="Libre Baskerville"/>
                <a:ea typeface="Libre Baskerville"/>
                <a:cs typeface="Libre Baskerville"/>
                <a:sym typeface="Libre Baskervill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67" name="Google Shape;267;p111"/>
          <p:cNvSpPr txBox="1">
            <a:spLocks noGrp="1"/>
          </p:cNvSpPr>
          <p:nvPr>
            <p:ph type="sldNum" idx="12"/>
          </p:nvPr>
        </p:nvSpPr>
        <p:spPr>
          <a:xfrm>
            <a:off x="4248150" y="4791075"/>
            <a:ext cx="647700" cy="7491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4200"/>
              <a:buFont typeface="Gill Sans"/>
              <a:buNone/>
              <a:defRPr sz="42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_AND_TWO_COLUMNS_1">
  <p:cSld name="TITLE_AND_TWO_COLUMNS_1">
    <p:bg>
      <p:bgPr>
        <a:solidFill>
          <a:srgbClr val="37474F"/>
        </a:solidFill>
        <a:effectLst/>
      </p:bgPr>
    </p:bg>
    <p:spTree>
      <p:nvGrpSpPr>
        <p:cNvPr id="1" name="Shape 268"/>
        <p:cNvGrpSpPr/>
        <p:nvPr/>
      </p:nvGrpSpPr>
      <p:grpSpPr>
        <a:xfrm>
          <a:off x="0" y="0"/>
          <a:ext cx="0" cy="0"/>
          <a:chOff x="0" y="0"/>
          <a:chExt cx="0" cy="0"/>
        </a:xfrm>
      </p:grpSpPr>
      <p:sp>
        <p:nvSpPr>
          <p:cNvPr id="269" name="Google Shape;269;p112"/>
          <p:cNvSpPr txBox="1">
            <a:spLocks noGrp="1"/>
          </p:cNvSpPr>
          <p:nvPr>
            <p:ph type="sldNum" idx="12"/>
          </p:nvPr>
        </p:nvSpPr>
        <p:spPr>
          <a:xfrm>
            <a:off x="8441437" y="4686300"/>
            <a:ext cx="245400" cy="246300"/>
          </a:xfrm>
          <a:prstGeom prst="rect">
            <a:avLst/>
          </a:prstGeom>
          <a:noFill/>
          <a:ln>
            <a:noFill/>
          </a:ln>
        </p:spPr>
        <p:txBody>
          <a:bodyPr spcFirstLastPara="1" wrap="square" lIns="45675" tIns="45675" rIns="45675" bIns="45675" anchor="t" anchorCtr="0">
            <a:spAutoFit/>
          </a:bodyPr>
          <a:lstStyle>
            <a:lvl1pPr marL="0" marR="0" lvl="0"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1pPr>
            <a:lvl2pPr marL="0" marR="0" lvl="1"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2pPr>
            <a:lvl3pPr marL="0" marR="0" lvl="2"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3pPr>
            <a:lvl4pPr marL="0" marR="0" lvl="3"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4pPr>
            <a:lvl5pPr marL="0" marR="0" lvl="4"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5pPr>
            <a:lvl6pPr marL="0" marR="0" lvl="5"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6pPr>
            <a:lvl7pPr marL="0" marR="0" lvl="6"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7pPr>
            <a:lvl8pPr marL="0" marR="0" lvl="7"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8pPr>
            <a:lvl9pPr marL="0" marR="0" lvl="8"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3">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113"/>
          <p:cNvSpPr txBox="1">
            <a:spLocks noGrp="1"/>
          </p:cNvSpPr>
          <p:nvPr>
            <p:ph type="title"/>
          </p:nvPr>
        </p:nvSpPr>
        <p:spPr>
          <a:xfrm>
            <a:off x="889000" y="192087"/>
            <a:ext cx="7365900" cy="1082700"/>
          </a:xfrm>
          <a:prstGeom prst="rect">
            <a:avLst/>
          </a:prstGeom>
          <a:noFill/>
          <a:ln>
            <a:noFill/>
          </a:ln>
          <a:effectLst>
            <a:outerShdw blurRad="25400" dist="25400" dir="2700000" rotWithShape="0">
              <a:srgbClr val="FFFFFF">
                <a:alpha val="74509"/>
              </a:srgbClr>
            </a:outerShdw>
          </a:effectLst>
        </p:spPr>
        <p:txBody>
          <a:bodyPr spcFirstLastPara="1" wrap="square" lIns="38100" tIns="38100" rIns="38100" bIns="38100" anchor="ctr" anchorCtr="0">
            <a:normAutofit/>
          </a:bodyPr>
          <a:lstStyle>
            <a:lvl1pPr lvl="0" algn="ctr">
              <a:lnSpc>
                <a:spcPct val="100000"/>
              </a:lnSpc>
              <a:spcBef>
                <a:spcPts val="0"/>
              </a:spcBef>
              <a:spcAft>
                <a:spcPts val="0"/>
              </a:spcAft>
              <a:buClr>
                <a:srgbClr val="56533A"/>
              </a:buClr>
              <a:buSzPts val="3000"/>
              <a:buFont typeface="Arial"/>
              <a:buNone/>
              <a:defRPr sz="3000">
                <a:solidFill>
                  <a:srgbClr val="56533A"/>
                </a:solidFill>
                <a:latin typeface="Arial"/>
                <a:ea typeface="Arial"/>
                <a:cs typeface="Arial"/>
                <a:sym typeface="Arial"/>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72" name="Google Shape;272;p113"/>
          <p:cNvSpPr txBox="1">
            <a:spLocks noGrp="1"/>
          </p:cNvSpPr>
          <p:nvPr>
            <p:ph type="body" idx="1"/>
          </p:nvPr>
        </p:nvSpPr>
        <p:spPr>
          <a:xfrm>
            <a:off x="889000" y="971550"/>
            <a:ext cx="7365900" cy="4038600"/>
          </a:xfrm>
          <a:prstGeom prst="rect">
            <a:avLst/>
          </a:prstGeom>
          <a:noFill/>
          <a:ln>
            <a:noFill/>
          </a:ln>
          <a:effectLst>
            <a:outerShdw blurRad="25400" dist="25400" dir="2700000" rotWithShape="0">
              <a:srgbClr val="FFFFFF">
                <a:alpha val="74509"/>
              </a:srgbClr>
            </a:outerShdw>
          </a:effectLst>
        </p:spPr>
        <p:txBody>
          <a:bodyPr spcFirstLastPara="1" wrap="square" lIns="38100" tIns="38100" rIns="38100" bIns="38100" anchor="ctr" anchorCtr="0">
            <a:normAutofit/>
          </a:bodyPr>
          <a:lstStyle>
            <a:lvl1pPr marL="457200" lvl="0" indent="-381000" algn="l">
              <a:lnSpc>
                <a:spcPct val="100000"/>
              </a:lnSpc>
              <a:spcBef>
                <a:spcPts val="2300"/>
              </a:spcBef>
              <a:spcAft>
                <a:spcPts val="0"/>
              </a:spcAft>
              <a:buClr>
                <a:srgbClr val="56533A"/>
              </a:buClr>
              <a:buSzPts val="2400"/>
              <a:buFont typeface="Arial"/>
              <a:buChar char="●"/>
              <a:defRPr sz="2400">
                <a:solidFill>
                  <a:srgbClr val="56533A"/>
                </a:solidFill>
                <a:latin typeface="Arial"/>
                <a:ea typeface="Arial"/>
                <a:cs typeface="Arial"/>
                <a:sym typeface="Arial"/>
              </a:defRPr>
            </a:lvl1pPr>
            <a:lvl2pPr marL="914400" lvl="1" indent="-381000" algn="l">
              <a:lnSpc>
                <a:spcPct val="100000"/>
              </a:lnSpc>
              <a:spcBef>
                <a:spcPts val="2300"/>
              </a:spcBef>
              <a:spcAft>
                <a:spcPts val="0"/>
              </a:spcAft>
              <a:buClr>
                <a:srgbClr val="56533A"/>
              </a:buClr>
              <a:buSzPts val="2400"/>
              <a:buFont typeface="Arial"/>
              <a:buChar char="•"/>
              <a:defRPr sz="2400">
                <a:solidFill>
                  <a:srgbClr val="56533A"/>
                </a:solidFill>
                <a:latin typeface="Arial"/>
                <a:ea typeface="Arial"/>
                <a:cs typeface="Arial"/>
                <a:sym typeface="Arial"/>
              </a:defRPr>
            </a:lvl2pPr>
            <a:lvl3pPr marL="1371600" lvl="2" indent="-381000" algn="l">
              <a:lnSpc>
                <a:spcPct val="100000"/>
              </a:lnSpc>
              <a:spcBef>
                <a:spcPts val="2300"/>
              </a:spcBef>
              <a:spcAft>
                <a:spcPts val="0"/>
              </a:spcAft>
              <a:buClr>
                <a:srgbClr val="56533A"/>
              </a:buClr>
              <a:buSzPts val="2400"/>
              <a:buFont typeface="Arial"/>
              <a:buChar char="■"/>
              <a:defRPr sz="2400">
                <a:solidFill>
                  <a:srgbClr val="56533A"/>
                </a:solidFill>
                <a:latin typeface="Arial"/>
                <a:ea typeface="Arial"/>
                <a:cs typeface="Arial"/>
                <a:sym typeface="Arial"/>
              </a:defRPr>
            </a:lvl3pPr>
            <a:lvl4pPr marL="1828800" lvl="3" indent="-381000" algn="l">
              <a:lnSpc>
                <a:spcPct val="100000"/>
              </a:lnSpc>
              <a:spcBef>
                <a:spcPts val="2300"/>
              </a:spcBef>
              <a:spcAft>
                <a:spcPts val="0"/>
              </a:spcAft>
              <a:buClr>
                <a:srgbClr val="56533A"/>
              </a:buClr>
              <a:buSzPts val="2400"/>
              <a:buFont typeface="Arial"/>
              <a:buChar char="•"/>
              <a:defRPr sz="2400">
                <a:solidFill>
                  <a:srgbClr val="56533A"/>
                </a:solidFill>
                <a:latin typeface="Arial"/>
                <a:ea typeface="Arial"/>
                <a:cs typeface="Arial"/>
                <a:sym typeface="Arial"/>
              </a:defRPr>
            </a:lvl4pPr>
            <a:lvl5pPr marL="2286000" lvl="4" indent="-381000" algn="l">
              <a:lnSpc>
                <a:spcPct val="100000"/>
              </a:lnSpc>
              <a:spcBef>
                <a:spcPts val="2300"/>
              </a:spcBef>
              <a:spcAft>
                <a:spcPts val="0"/>
              </a:spcAft>
              <a:buClr>
                <a:srgbClr val="56533A"/>
              </a:buClr>
              <a:buSzPts val="2400"/>
              <a:buFont typeface="Arial"/>
              <a:buChar char="•"/>
              <a:defRPr sz="2400">
                <a:solidFill>
                  <a:srgbClr val="56533A"/>
                </a:solidFill>
                <a:latin typeface="Arial"/>
                <a:ea typeface="Arial"/>
                <a:cs typeface="Arial"/>
                <a:sym typeface="Arial"/>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73" name="Google Shape;273;p113"/>
          <p:cNvSpPr txBox="1">
            <a:spLocks noGrp="1"/>
          </p:cNvSpPr>
          <p:nvPr>
            <p:ph type="sldNum" idx="12"/>
          </p:nvPr>
        </p:nvSpPr>
        <p:spPr>
          <a:xfrm>
            <a:off x="4444173" y="4791075"/>
            <a:ext cx="255600" cy="2565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1pPr>
            <a:lvl2pPr marL="0" marR="0" lvl="1"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2pPr>
            <a:lvl3pPr marL="0" marR="0" lvl="2"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3pPr>
            <a:lvl4pPr marL="0" marR="0" lvl="3"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4pPr>
            <a:lvl5pPr marL="0" marR="0" lvl="4"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5pPr>
            <a:lvl6pPr marL="0" marR="0" lvl="5"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6pPr>
            <a:lvl7pPr marL="0" marR="0" lvl="6"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7pPr>
            <a:lvl8pPr marL="0" marR="0" lvl="7"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8pPr>
            <a:lvl9pPr marL="0" marR="0" lvl="8" indent="0" algn="ctr">
              <a:lnSpc>
                <a:spcPct val="100000"/>
              </a:lnSpc>
              <a:spcBef>
                <a:spcPts val="0"/>
              </a:spcBef>
              <a:spcAft>
                <a:spcPts val="0"/>
              </a:spcAft>
              <a:buClr>
                <a:srgbClr val="56533A"/>
              </a:buClr>
              <a:buSzPts val="1000"/>
              <a:buFont typeface="Arial"/>
              <a:buNone/>
              <a:defRPr sz="1000" b="0" i="0" u="none" strike="noStrike" cap="none">
                <a:solidFill>
                  <a:srgbClr val="56533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3">
    <p:bg>
      <p:bgPr>
        <a:solidFill>
          <a:srgbClr val="37474F"/>
        </a:solidFill>
        <a:effectLst/>
      </p:bgPr>
    </p:bg>
    <p:spTree>
      <p:nvGrpSpPr>
        <p:cNvPr id="1" name="Shape 145"/>
        <p:cNvGrpSpPr/>
        <p:nvPr/>
      </p:nvGrpSpPr>
      <p:grpSpPr>
        <a:xfrm>
          <a:off x="0" y="0"/>
          <a:ext cx="0" cy="0"/>
          <a:chOff x="0" y="0"/>
          <a:chExt cx="0" cy="0"/>
        </a:xfrm>
      </p:grpSpPr>
      <p:sp>
        <p:nvSpPr>
          <p:cNvPr id="146" name="Google Shape;146;p75"/>
          <p:cNvSpPr txBox="1">
            <a:spLocks noGrp="1"/>
          </p:cNvSpPr>
          <p:nvPr>
            <p:ph type="title"/>
          </p:nvPr>
        </p:nvSpPr>
        <p:spPr>
          <a:xfrm>
            <a:off x="311699" y="445025"/>
            <a:ext cx="8520600" cy="5727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3000"/>
              <a:buFont typeface="Oswald"/>
              <a:buNone/>
              <a:defRPr sz="30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47" name="Google Shape;147;p75"/>
          <p:cNvSpPr txBox="1">
            <a:spLocks noGrp="1"/>
          </p:cNvSpPr>
          <p:nvPr>
            <p:ph type="body" idx="1"/>
          </p:nvPr>
        </p:nvSpPr>
        <p:spPr>
          <a:xfrm>
            <a:off x="311699" y="1152475"/>
            <a:ext cx="8520600"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1pPr>
            <a:lvl2pPr marL="914400" lvl="1" indent="-342900" algn="l">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2pPr>
            <a:lvl3pPr marL="1371600" lvl="2" indent="-342900" algn="l">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3pPr>
            <a:lvl4pPr marL="1828800" lvl="3" indent="-342900" algn="l">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4pPr>
            <a:lvl5pPr marL="2286000" lvl="4" indent="-342900" algn="l">
              <a:lnSpc>
                <a:spcPct val="115000"/>
              </a:lnSpc>
              <a:spcBef>
                <a:spcPts val="0"/>
              </a:spcBef>
              <a:spcAft>
                <a:spcPts val="0"/>
              </a:spcAft>
              <a:buClr>
                <a:srgbClr val="CACACA"/>
              </a:buClr>
              <a:buSzPts val="1800"/>
              <a:buChar char="○"/>
              <a:defRPr>
                <a:solidFill>
                  <a:srgbClr val="CACACA"/>
                </a:solidFill>
                <a:latin typeface="Average"/>
                <a:ea typeface="Average"/>
                <a:cs typeface="Average"/>
                <a:sym typeface="Averag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48" name="Google Shape;148;p75"/>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EXT_AND_TWO_OBJECTS" type="txAndTwoObj">
  <p:cSld name="TEXT_AND_TWO_OBJECTS">
    <p:bg>
      <p:bgPr>
        <a:solidFill>
          <a:srgbClr val="37474F"/>
        </a:solidFill>
        <a:effectLst/>
      </p:bgPr>
    </p:bg>
    <p:spTree>
      <p:nvGrpSpPr>
        <p:cNvPr id="1" name="Shape 274"/>
        <p:cNvGrpSpPr/>
        <p:nvPr/>
      </p:nvGrpSpPr>
      <p:grpSpPr>
        <a:xfrm>
          <a:off x="0" y="0"/>
          <a:ext cx="0" cy="0"/>
          <a:chOff x="0" y="0"/>
          <a:chExt cx="0" cy="0"/>
        </a:xfrm>
      </p:grpSpPr>
      <p:sp>
        <p:nvSpPr>
          <p:cNvPr id="275" name="Google Shape;275;p114"/>
          <p:cNvSpPr txBox="1">
            <a:spLocks noGrp="1"/>
          </p:cNvSpPr>
          <p:nvPr>
            <p:ph type="sldNum" idx="12"/>
          </p:nvPr>
        </p:nvSpPr>
        <p:spPr>
          <a:xfrm>
            <a:off x="8441437" y="4686300"/>
            <a:ext cx="245400" cy="246300"/>
          </a:xfrm>
          <a:prstGeom prst="rect">
            <a:avLst/>
          </a:prstGeom>
          <a:noFill/>
          <a:ln>
            <a:noFill/>
          </a:ln>
        </p:spPr>
        <p:txBody>
          <a:bodyPr spcFirstLastPara="1" wrap="square" lIns="45675" tIns="45675" rIns="45675" bIns="45675" anchor="t" anchorCtr="0">
            <a:spAutoFit/>
          </a:bodyPr>
          <a:lstStyle>
            <a:lvl1pPr marL="0" marR="0" lvl="0"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1pPr>
            <a:lvl2pPr marL="0" marR="0" lvl="1"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2pPr>
            <a:lvl3pPr marL="0" marR="0" lvl="2"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3pPr>
            <a:lvl4pPr marL="0" marR="0" lvl="3"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4pPr>
            <a:lvl5pPr marL="0" marR="0" lvl="4"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5pPr>
            <a:lvl6pPr marL="0" marR="0" lvl="5"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6pPr>
            <a:lvl7pPr marL="0" marR="0" lvl="6"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7pPr>
            <a:lvl8pPr marL="0" marR="0" lvl="7"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8pPr>
            <a:lvl9pPr marL="0" marR="0" lvl="8" indent="0" algn="r">
              <a:lnSpc>
                <a:spcPct val="100000"/>
              </a:lnSpc>
              <a:spcBef>
                <a:spcPts val="0"/>
              </a:spcBef>
              <a:spcAft>
                <a:spcPts val="0"/>
              </a:spcAft>
              <a:buClr>
                <a:srgbClr val="CACACA"/>
              </a:buClr>
              <a:buSzPts val="1000"/>
              <a:buFont typeface="Arial"/>
              <a:buNone/>
              <a:defRPr sz="1000" b="0" i="0" u="none" strike="noStrike" cap="none">
                <a:solidFill>
                  <a:srgbClr val="CACAC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OBJECT" type="obj">
  <p:cSld name="OBJEC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76"/>
        <p:cNvGrpSpPr/>
        <p:nvPr/>
      </p:nvGrpSpPr>
      <p:grpSpPr>
        <a:xfrm>
          <a:off x="0" y="0"/>
          <a:ext cx="0" cy="0"/>
          <a:chOff x="0" y="0"/>
          <a:chExt cx="0" cy="0"/>
        </a:xfrm>
      </p:grpSpPr>
      <p:sp>
        <p:nvSpPr>
          <p:cNvPr id="277" name="Google Shape;277;p115"/>
          <p:cNvSpPr txBox="1">
            <a:spLocks noGrp="1"/>
          </p:cNvSpPr>
          <p:nvPr>
            <p:ph type="title"/>
          </p:nvPr>
        </p:nvSpPr>
        <p:spPr>
          <a:xfrm>
            <a:off x="628650" y="273843"/>
            <a:ext cx="7886700" cy="994200"/>
          </a:xfrm>
          <a:prstGeom prst="rect">
            <a:avLst/>
          </a:prstGeom>
          <a:noFill/>
          <a:ln>
            <a:noFill/>
          </a:ln>
        </p:spPr>
        <p:txBody>
          <a:bodyPr spcFirstLastPara="1" wrap="square" lIns="12400" tIns="12400" rIns="12400" bIns="12400" anchor="ctr" anchorCtr="0">
            <a:normAutofit/>
          </a:bodyPr>
          <a:lstStyle>
            <a:lvl1pPr lvl="0" algn="l">
              <a:lnSpc>
                <a:spcPct val="9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78" name="Google Shape;278;p115"/>
          <p:cNvSpPr txBox="1">
            <a:spLocks noGrp="1"/>
          </p:cNvSpPr>
          <p:nvPr>
            <p:ph type="body" idx="1"/>
          </p:nvPr>
        </p:nvSpPr>
        <p:spPr>
          <a:xfrm>
            <a:off x="628650" y="1369219"/>
            <a:ext cx="7886700" cy="3263700"/>
          </a:xfrm>
          <a:prstGeom prst="rect">
            <a:avLst/>
          </a:prstGeom>
          <a:noFill/>
          <a:ln>
            <a:noFill/>
          </a:ln>
        </p:spPr>
        <p:txBody>
          <a:bodyPr spcFirstLastPara="1" wrap="square" lIns="12400" tIns="12400" rIns="12400" bIns="12400" anchor="t" anchorCtr="0">
            <a:normAutofit/>
          </a:bodyPr>
          <a:lstStyle>
            <a:lvl1pPr marL="457200" lvl="0"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1pPr>
            <a:lvl2pPr marL="914400" lvl="1"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2pPr>
            <a:lvl3pPr marL="1371600" lvl="2"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3pPr>
            <a:lvl4pPr marL="1828800" lvl="3"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4pPr>
            <a:lvl5pPr marL="2286000" lvl="4"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79" name="Google Shape;279;p115"/>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80"/>
        <p:cNvGrpSpPr/>
        <p:nvPr/>
      </p:nvGrpSpPr>
      <p:grpSpPr>
        <a:xfrm>
          <a:off x="0" y="0"/>
          <a:ext cx="0" cy="0"/>
          <a:chOff x="0" y="0"/>
          <a:chExt cx="0" cy="0"/>
        </a:xfrm>
      </p:grpSpPr>
      <p:sp>
        <p:nvSpPr>
          <p:cNvPr id="281" name="Google Shape;281;p116"/>
          <p:cNvSpPr txBox="1">
            <a:spLocks noGrp="1"/>
          </p:cNvSpPr>
          <p:nvPr>
            <p:ph type="title"/>
          </p:nvPr>
        </p:nvSpPr>
        <p:spPr>
          <a:xfrm>
            <a:off x="455414" y="73670"/>
            <a:ext cx="8233200" cy="1125900"/>
          </a:xfrm>
          <a:prstGeom prst="rect">
            <a:avLst/>
          </a:prstGeom>
          <a:noFill/>
          <a:ln>
            <a:noFill/>
          </a:ln>
        </p:spPr>
        <p:txBody>
          <a:bodyPr spcFirstLastPara="1" wrap="square" lIns="33325" tIns="33325" rIns="33325" bIns="33325" anchor="ctr" anchorCtr="0">
            <a:normAutofit/>
          </a:bodyPr>
          <a:lstStyle>
            <a:lvl1pPr lvl="0" algn="ctr">
              <a:lnSpc>
                <a:spcPct val="10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82" name="Google Shape;282;p116"/>
          <p:cNvSpPr txBox="1">
            <a:spLocks noGrp="1"/>
          </p:cNvSpPr>
          <p:nvPr>
            <p:ph type="body" idx="1"/>
          </p:nvPr>
        </p:nvSpPr>
        <p:spPr>
          <a:xfrm>
            <a:off x="455414" y="1198811"/>
            <a:ext cx="8233200" cy="3944700"/>
          </a:xfrm>
          <a:prstGeom prst="rect">
            <a:avLst/>
          </a:prstGeom>
          <a:noFill/>
          <a:ln>
            <a:noFill/>
          </a:ln>
        </p:spPr>
        <p:txBody>
          <a:bodyPr spcFirstLastPara="1" wrap="square" lIns="33325" tIns="33325" rIns="33325" bIns="33325" anchor="t" anchorCtr="0">
            <a:normAutofit/>
          </a:bodyPr>
          <a:lstStyle>
            <a:lvl1pPr marL="457200" lvl="0" indent="-361950" algn="l">
              <a:lnSpc>
                <a:spcPct val="100000"/>
              </a:lnSpc>
              <a:spcBef>
                <a:spcPts val="600"/>
              </a:spcBef>
              <a:spcAft>
                <a:spcPts val="0"/>
              </a:spcAft>
              <a:buClr>
                <a:srgbClr val="000000"/>
              </a:buClr>
              <a:buSzPts val="2100"/>
              <a:buFont typeface="Arial"/>
              <a:buChar char="•"/>
              <a:defRPr sz="2100">
                <a:solidFill>
                  <a:srgbClr val="000000"/>
                </a:solidFill>
                <a:latin typeface="Calibri"/>
                <a:ea typeface="Calibri"/>
                <a:cs typeface="Calibri"/>
                <a:sym typeface="Calibri"/>
              </a:defRPr>
            </a:lvl1pPr>
            <a:lvl2pPr marL="914400" lvl="1" indent="-361950" algn="l">
              <a:lnSpc>
                <a:spcPct val="100000"/>
              </a:lnSpc>
              <a:spcBef>
                <a:spcPts val="600"/>
              </a:spcBef>
              <a:spcAft>
                <a:spcPts val="0"/>
              </a:spcAft>
              <a:buClr>
                <a:srgbClr val="000000"/>
              </a:buClr>
              <a:buSzPts val="2100"/>
              <a:buFont typeface="Arial"/>
              <a:buChar char="•"/>
              <a:defRPr sz="2100">
                <a:solidFill>
                  <a:srgbClr val="000000"/>
                </a:solidFill>
                <a:latin typeface="Calibri"/>
                <a:ea typeface="Calibri"/>
                <a:cs typeface="Calibri"/>
                <a:sym typeface="Calibri"/>
              </a:defRPr>
            </a:lvl2pPr>
            <a:lvl3pPr marL="1371600" lvl="2" indent="-361950" algn="l">
              <a:lnSpc>
                <a:spcPct val="100000"/>
              </a:lnSpc>
              <a:spcBef>
                <a:spcPts val="600"/>
              </a:spcBef>
              <a:spcAft>
                <a:spcPts val="0"/>
              </a:spcAft>
              <a:buClr>
                <a:srgbClr val="000000"/>
              </a:buClr>
              <a:buSzPts val="2100"/>
              <a:buFont typeface="Arial"/>
              <a:buChar char="•"/>
              <a:defRPr sz="2100">
                <a:solidFill>
                  <a:srgbClr val="000000"/>
                </a:solidFill>
                <a:latin typeface="Calibri"/>
                <a:ea typeface="Calibri"/>
                <a:cs typeface="Calibri"/>
                <a:sym typeface="Calibri"/>
              </a:defRPr>
            </a:lvl3pPr>
            <a:lvl4pPr marL="1828800" lvl="3" indent="-361950" algn="l">
              <a:lnSpc>
                <a:spcPct val="100000"/>
              </a:lnSpc>
              <a:spcBef>
                <a:spcPts val="600"/>
              </a:spcBef>
              <a:spcAft>
                <a:spcPts val="0"/>
              </a:spcAft>
              <a:buClr>
                <a:srgbClr val="000000"/>
              </a:buClr>
              <a:buSzPts val="2100"/>
              <a:buFont typeface="Arial"/>
              <a:buChar char="•"/>
              <a:defRPr sz="2100">
                <a:solidFill>
                  <a:srgbClr val="000000"/>
                </a:solidFill>
                <a:latin typeface="Calibri"/>
                <a:ea typeface="Calibri"/>
                <a:cs typeface="Calibri"/>
                <a:sym typeface="Calibri"/>
              </a:defRPr>
            </a:lvl4pPr>
            <a:lvl5pPr marL="2286000" lvl="4" indent="-361950" algn="l">
              <a:lnSpc>
                <a:spcPct val="100000"/>
              </a:lnSpc>
              <a:spcBef>
                <a:spcPts val="600"/>
              </a:spcBef>
              <a:spcAft>
                <a:spcPts val="0"/>
              </a:spcAft>
              <a:buClr>
                <a:srgbClr val="000000"/>
              </a:buClr>
              <a:buSzPts val="2100"/>
              <a:buFont typeface="Arial"/>
              <a:buChar char="•"/>
              <a:defRPr sz="21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83" name="Google Shape;283;p116"/>
          <p:cNvSpPr txBox="1">
            <a:spLocks noGrp="1"/>
          </p:cNvSpPr>
          <p:nvPr>
            <p:ph type="sldNum" idx="12"/>
          </p:nvPr>
        </p:nvSpPr>
        <p:spPr>
          <a:xfrm>
            <a:off x="7507871" y="4688085"/>
            <a:ext cx="225000" cy="245400"/>
          </a:xfrm>
          <a:prstGeom prst="rect">
            <a:avLst/>
          </a:prstGeom>
          <a:noFill/>
          <a:ln>
            <a:noFill/>
          </a:ln>
        </p:spPr>
        <p:txBody>
          <a:bodyPr spcFirstLastPara="1" wrap="square" lIns="30000" tIns="30000" rIns="30000" bIns="30000" anchor="t" anchorCtr="0">
            <a:spAutoFit/>
          </a:bodyPr>
          <a:lstStyle>
            <a:lvl1pPr marL="0" marR="0" lvl="0"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1pPr>
            <a:lvl2pPr marL="0" marR="0" lvl="1"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2pPr>
            <a:lvl3pPr marL="0" marR="0" lvl="2"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3pPr>
            <a:lvl4pPr marL="0" marR="0" lvl="3"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4pPr>
            <a:lvl5pPr marL="0" marR="0" lvl="4"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5pPr>
            <a:lvl6pPr marL="0" marR="0" lvl="5"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6pPr>
            <a:lvl7pPr marL="0" marR="0" lvl="6"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7pPr>
            <a:lvl8pPr marL="0" marR="0" lvl="7"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8pPr>
            <a:lvl9pPr marL="0" marR="0" lvl="8" indent="0" algn="ctr">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mp; Subtitle">
  <p:cSld name="Title &amp; Subtitle">
    <p:bg>
      <p:bgPr>
        <a:blipFill>
          <a:blip r:embed="rId2">
            <a:alphaModFix/>
          </a:blip>
          <a:stretch>
            <a:fillRect/>
          </a:stretch>
        </a:blipFill>
        <a:effectLst/>
      </p:bgPr>
    </p:bg>
    <p:spTree>
      <p:nvGrpSpPr>
        <p:cNvPr id="1" name="Shape 284"/>
        <p:cNvGrpSpPr/>
        <p:nvPr/>
      </p:nvGrpSpPr>
      <p:grpSpPr>
        <a:xfrm>
          <a:off x="0" y="0"/>
          <a:ext cx="0" cy="0"/>
          <a:chOff x="0" y="0"/>
          <a:chExt cx="0" cy="0"/>
        </a:xfrm>
      </p:grpSpPr>
      <p:grpSp>
        <p:nvGrpSpPr>
          <p:cNvPr id="285" name="Google Shape;285;p117"/>
          <p:cNvGrpSpPr/>
          <p:nvPr/>
        </p:nvGrpSpPr>
        <p:grpSpPr>
          <a:xfrm>
            <a:off x="406398" y="304800"/>
            <a:ext cx="8333744" cy="4525618"/>
            <a:chOff x="0" y="0"/>
            <a:chExt cx="8333744" cy="4525618"/>
          </a:xfrm>
        </p:grpSpPr>
        <p:pic>
          <p:nvPicPr>
            <p:cNvPr id="286" name="Google Shape;286;p117" descr="Google Shape;305;p36"/>
            <p:cNvPicPr preferRelativeResize="0"/>
            <p:nvPr/>
          </p:nvPicPr>
          <p:blipFill rotWithShape="1">
            <a:blip r:embed="rId3">
              <a:alphaModFix/>
            </a:blip>
            <a:srcRect/>
            <a:stretch/>
          </p:blipFill>
          <p:spPr>
            <a:xfrm>
              <a:off x="0" y="0"/>
              <a:ext cx="1234443" cy="972794"/>
            </a:xfrm>
            <a:prstGeom prst="rect">
              <a:avLst/>
            </a:prstGeom>
            <a:noFill/>
            <a:ln>
              <a:noFill/>
            </a:ln>
            <a:effectLst>
              <a:outerShdw blurRad="12700" dist="12700" rotWithShape="0">
                <a:srgbClr val="FFFFFF"/>
              </a:outerShdw>
            </a:effectLst>
          </p:spPr>
        </p:pic>
        <p:pic>
          <p:nvPicPr>
            <p:cNvPr id="287" name="Google Shape;287;p117" descr="Google Shape;306;p36"/>
            <p:cNvPicPr preferRelativeResize="0"/>
            <p:nvPr/>
          </p:nvPicPr>
          <p:blipFill rotWithShape="1">
            <a:blip r:embed="rId3">
              <a:alphaModFix/>
            </a:blip>
            <a:srcRect/>
            <a:stretch/>
          </p:blipFill>
          <p:spPr>
            <a:xfrm flipH="1">
              <a:off x="7099301" y="0"/>
              <a:ext cx="1234443" cy="972794"/>
            </a:xfrm>
            <a:prstGeom prst="rect">
              <a:avLst/>
            </a:prstGeom>
            <a:noFill/>
            <a:ln>
              <a:noFill/>
            </a:ln>
            <a:effectLst>
              <a:outerShdw blurRad="12700" dist="12700" rotWithShape="0">
                <a:srgbClr val="FFFFFF"/>
              </a:outerShdw>
            </a:effectLst>
          </p:spPr>
        </p:pic>
        <p:pic>
          <p:nvPicPr>
            <p:cNvPr id="288" name="Google Shape;288;p117" descr="Google Shape;307;p36"/>
            <p:cNvPicPr preferRelativeResize="0"/>
            <p:nvPr/>
          </p:nvPicPr>
          <p:blipFill rotWithShape="1">
            <a:blip r:embed="rId3">
              <a:alphaModFix/>
            </a:blip>
            <a:srcRect/>
            <a:stretch/>
          </p:blipFill>
          <p:spPr>
            <a:xfrm rot="10800000" flipH="1">
              <a:off x="0" y="3552824"/>
              <a:ext cx="1234443" cy="972794"/>
            </a:xfrm>
            <a:prstGeom prst="rect">
              <a:avLst/>
            </a:prstGeom>
            <a:noFill/>
            <a:ln>
              <a:noFill/>
            </a:ln>
            <a:effectLst>
              <a:outerShdw blurRad="12700" dist="12700" rotWithShape="0">
                <a:srgbClr val="FFFFFF"/>
              </a:outerShdw>
            </a:effectLst>
          </p:spPr>
        </p:pic>
        <p:pic>
          <p:nvPicPr>
            <p:cNvPr id="289" name="Google Shape;289;p117" descr="Google Shape;308;p36"/>
            <p:cNvPicPr preferRelativeResize="0"/>
            <p:nvPr/>
          </p:nvPicPr>
          <p:blipFill rotWithShape="1">
            <a:blip r:embed="rId3">
              <a:alphaModFix/>
            </a:blip>
            <a:srcRect/>
            <a:stretch/>
          </p:blipFill>
          <p:spPr>
            <a:xfrm rot="10800000">
              <a:off x="7099301" y="3552824"/>
              <a:ext cx="1234443" cy="972794"/>
            </a:xfrm>
            <a:prstGeom prst="rect">
              <a:avLst/>
            </a:prstGeom>
            <a:noFill/>
            <a:ln>
              <a:noFill/>
            </a:ln>
            <a:effectLst>
              <a:outerShdw blurRad="12700" dist="12700" rotWithShape="0">
                <a:srgbClr val="FFFFFF"/>
              </a:outerShdw>
            </a:effectLst>
          </p:spPr>
        </p:pic>
        <p:cxnSp>
          <p:nvCxnSpPr>
            <p:cNvPr id="290" name="Google Shape;290;p117"/>
            <p:cNvCxnSpPr/>
            <p:nvPr/>
          </p:nvCxnSpPr>
          <p:spPr>
            <a:xfrm>
              <a:off x="850898" y="4495799"/>
              <a:ext cx="6639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291" name="Google Shape;291;p117"/>
            <p:cNvCxnSpPr/>
            <p:nvPr/>
          </p:nvCxnSpPr>
          <p:spPr>
            <a:xfrm>
              <a:off x="12703" y="676274"/>
              <a:ext cx="0" cy="31812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cxnSp>
          <p:nvCxnSpPr>
            <p:cNvPr id="292" name="Google Shape;292;p117"/>
            <p:cNvCxnSpPr/>
            <p:nvPr/>
          </p:nvCxnSpPr>
          <p:spPr>
            <a:xfrm>
              <a:off x="8324235" y="676274"/>
              <a:ext cx="0" cy="31812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cxnSp>
          <p:nvCxnSpPr>
            <p:cNvPr id="293" name="Google Shape;293;p117"/>
            <p:cNvCxnSpPr/>
            <p:nvPr/>
          </p:nvCxnSpPr>
          <p:spPr>
            <a:xfrm>
              <a:off x="850898" y="9525"/>
              <a:ext cx="6639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grpSp>
      <p:sp>
        <p:nvSpPr>
          <p:cNvPr id="294" name="Google Shape;294;p117"/>
          <p:cNvSpPr txBox="1">
            <a:spLocks noGrp="1"/>
          </p:cNvSpPr>
          <p:nvPr>
            <p:ph type="title"/>
          </p:nvPr>
        </p:nvSpPr>
        <p:spPr>
          <a:xfrm>
            <a:off x="800100" y="838200"/>
            <a:ext cx="7543800" cy="1781100"/>
          </a:xfrm>
          <a:prstGeom prst="rect">
            <a:avLst/>
          </a:prstGeom>
          <a:noFill/>
          <a:ln>
            <a:noFill/>
          </a:ln>
        </p:spPr>
        <p:txBody>
          <a:bodyPr spcFirstLastPara="1" wrap="square" lIns="34925" tIns="34925" rIns="34925" bIns="34925" anchor="b" anchorCtr="0">
            <a:normAutofit/>
          </a:bodyPr>
          <a:lstStyle>
            <a:lvl1pPr lvl="0" algn="ctr">
              <a:lnSpc>
                <a:spcPct val="100000"/>
              </a:lnSpc>
              <a:spcBef>
                <a:spcPts val="0"/>
              </a:spcBef>
              <a:spcAft>
                <a:spcPts val="0"/>
              </a:spcAft>
              <a:buClr>
                <a:srgbClr val="AF6D51"/>
              </a:buClr>
              <a:buSzPts val="4400"/>
              <a:buFont typeface="Libre Baskerville"/>
              <a:buNone/>
              <a:defRPr sz="4400" b="0">
                <a:solidFill>
                  <a:srgbClr val="AF6D51"/>
                </a:solidFill>
                <a:latin typeface="Libre Baskerville"/>
                <a:ea typeface="Libre Baskerville"/>
                <a:cs typeface="Libre Baskerville"/>
                <a:sym typeface="Libre Baskervill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295" name="Google Shape;295;p117"/>
          <p:cNvSpPr txBox="1">
            <a:spLocks noGrp="1"/>
          </p:cNvSpPr>
          <p:nvPr>
            <p:ph type="body" idx="1"/>
          </p:nvPr>
        </p:nvSpPr>
        <p:spPr>
          <a:xfrm>
            <a:off x="800100" y="2619375"/>
            <a:ext cx="7543800" cy="600000"/>
          </a:xfrm>
          <a:prstGeom prst="rect">
            <a:avLst/>
          </a:prstGeom>
          <a:noFill/>
          <a:ln>
            <a:noFill/>
          </a:ln>
        </p:spPr>
        <p:txBody>
          <a:bodyPr spcFirstLastPara="1" wrap="square" lIns="34925" tIns="34925" rIns="34925" bIns="34925" anchor="t" anchorCtr="0">
            <a:normAutofit/>
          </a:bodyPr>
          <a:lstStyle>
            <a:lvl1pPr marL="457200" lvl="0" indent="-228600" algn="ctr">
              <a:lnSpc>
                <a:spcPct val="100000"/>
              </a:lnSpc>
              <a:spcBef>
                <a:spcPts val="0"/>
              </a:spcBef>
              <a:spcAft>
                <a:spcPts val="0"/>
              </a:spcAft>
              <a:buClr>
                <a:srgbClr val="7B5D2F"/>
              </a:buClr>
              <a:buSzPts val="2000"/>
              <a:buFont typeface="Libre Baskerville"/>
              <a:buNone/>
              <a:defRPr sz="2000">
                <a:solidFill>
                  <a:srgbClr val="7B5D2F"/>
                </a:solidFill>
                <a:latin typeface="Libre Baskerville"/>
                <a:ea typeface="Libre Baskerville"/>
                <a:cs typeface="Libre Baskerville"/>
                <a:sym typeface="Libre Baskerville"/>
              </a:defRPr>
            </a:lvl1pPr>
            <a:lvl2pPr marL="914400" lvl="1" indent="-228600" algn="ctr">
              <a:lnSpc>
                <a:spcPct val="100000"/>
              </a:lnSpc>
              <a:spcBef>
                <a:spcPts val="0"/>
              </a:spcBef>
              <a:spcAft>
                <a:spcPts val="0"/>
              </a:spcAft>
              <a:buClr>
                <a:srgbClr val="7B5D2F"/>
              </a:buClr>
              <a:buSzPts val="2000"/>
              <a:buFont typeface="Libre Baskerville"/>
              <a:buNone/>
              <a:defRPr sz="2000">
                <a:solidFill>
                  <a:srgbClr val="7B5D2F"/>
                </a:solidFill>
                <a:latin typeface="Libre Baskerville"/>
                <a:ea typeface="Libre Baskerville"/>
                <a:cs typeface="Libre Baskerville"/>
                <a:sym typeface="Libre Baskerville"/>
              </a:defRPr>
            </a:lvl2pPr>
            <a:lvl3pPr marL="1371600" lvl="2" indent="-228600" algn="ctr">
              <a:lnSpc>
                <a:spcPct val="100000"/>
              </a:lnSpc>
              <a:spcBef>
                <a:spcPts val="0"/>
              </a:spcBef>
              <a:spcAft>
                <a:spcPts val="0"/>
              </a:spcAft>
              <a:buClr>
                <a:srgbClr val="7B5D2F"/>
              </a:buClr>
              <a:buSzPts val="2000"/>
              <a:buFont typeface="Libre Baskerville"/>
              <a:buNone/>
              <a:defRPr sz="2000">
                <a:solidFill>
                  <a:srgbClr val="7B5D2F"/>
                </a:solidFill>
                <a:latin typeface="Libre Baskerville"/>
                <a:ea typeface="Libre Baskerville"/>
                <a:cs typeface="Libre Baskerville"/>
                <a:sym typeface="Libre Baskerville"/>
              </a:defRPr>
            </a:lvl3pPr>
            <a:lvl4pPr marL="1828800" lvl="3" indent="-228600" algn="ctr">
              <a:lnSpc>
                <a:spcPct val="100000"/>
              </a:lnSpc>
              <a:spcBef>
                <a:spcPts val="0"/>
              </a:spcBef>
              <a:spcAft>
                <a:spcPts val="0"/>
              </a:spcAft>
              <a:buClr>
                <a:srgbClr val="7B5D2F"/>
              </a:buClr>
              <a:buSzPts val="2000"/>
              <a:buFont typeface="Libre Baskerville"/>
              <a:buNone/>
              <a:defRPr sz="2000">
                <a:solidFill>
                  <a:srgbClr val="7B5D2F"/>
                </a:solidFill>
                <a:latin typeface="Libre Baskerville"/>
                <a:ea typeface="Libre Baskerville"/>
                <a:cs typeface="Libre Baskerville"/>
                <a:sym typeface="Libre Baskerville"/>
              </a:defRPr>
            </a:lvl4pPr>
            <a:lvl5pPr marL="2286000" lvl="4" indent="-228600" algn="ctr">
              <a:lnSpc>
                <a:spcPct val="100000"/>
              </a:lnSpc>
              <a:spcBef>
                <a:spcPts val="0"/>
              </a:spcBef>
              <a:spcAft>
                <a:spcPts val="0"/>
              </a:spcAft>
              <a:buClr>
                <a:srgbClr val="7B5D2F"/>
              </a:buClr>
              <a:buSzPts val="2000"/>
              <a:buFont typeface="Libre Baskerville"/>
              <a:buNone/>
              <a:defRPr sz="2000">
                <a:solidFill>
                  <a:srgbClr val="7B5D2F"/>
                </a:solidFill>
                <a:latin typeface="Libre Baskerville"/>
                <a:ea typeface="Libre Baskerville"/>
                <a:cs typeface="Libre Baskerville"/>
                <a:sym typeface="Libre Baskervill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96" name="Google Shape;296;p117"/>
          <p:cNvSpPr txBox="1">
            <a:spLocks noGrp="1"/>
          </p:cNvSpPr>
          <p:nvPr>
            <p:ph type="sldNum" idx="12"/>
          </p:nvPr>
        </p:nvSpPr>
        <p:spPr>
          <a:xfrm>
            <a:off x="4466687" y="4724400"/>
            <a:ext cx="216000" cy="201900"/>
          </a:xfrm>
          <a:prstGeom prst="rect">
            <a:avLst/>
          </a:prstGeom>
          <a:gradFill>
            <a:gsLst>
              <a:gs pos="0">
                <a:srgbClr val="F1ECD6"/>
              </a:gs>
              <a:gs pos="100000">
                <a:srgbClr val="F1E6BD"/>
              </a:gs>
            </a:gsLst>
            <a:lin ang="5400012" scaled="0"/>
          </a:gradFill>
          <a:ln>
            <a:noFill/>
          </a:ln>
        </p:spPr>
        <p:txBody>
          <a:bodyPr spcFirstLastPara="1" wrap="square" lIns="46575" tIns="46575" rIns="46575" bIns="46575" anchor="t" anchorCtr="0">
            <a:spAutoFit/>
          </a:bodyPr>
          <a:lstStyle>
            <a:lvl1pPr marL="0" marR="0" lvl="0"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1pPr>
            <a:lvl2pPr marL="0" marR="0" lvl="1"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2pPr>
            <a:lvl3pPr marL="0" marR="0" lvl="2"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3pPr>
            <a:lvl4pPr marL="0" marR="0" lvl="3"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4pPr>
            <a:lvl5pPr marL="0" marR="0" lvl="4"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5pPr>
            <a:lvl6pPr marL="0" marR="0" lvl="5"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6pPr>
            <a:lvl7pPr marL="0" marR="0" lvl="6"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7pPr>
            <a:lvl8pPr marL="0" marR="0" lvl="7"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8pPr>
            <a:lvl9pPr marL="0" marR="0" lvl="8" indent="0" algn="ctr">
              <a:lnSpc>
                <a:spcPct val="100000"/>
              </a:lnSpc>
              <a:spcBef>
                <a:spcPts val="0"/>
              </a:spcBef>
              <a:spcAft>
                <a:spcPts val="0"/>
              </a:spcAft>
              <a:buClr>
                <a:srgbClr val="63482A"/>
              </a:buClr>
              <a:buSzPts val="700"/>
              <a:buFont typeface="Libre Baskerville"/>
              <a:buNone/>
              <a:defRPr sz="700" b="0" i="0" u="none" strike="noStrike" cap="none">
                <a:solidFill>
                  <a:srgbClr val="63482A"/>
                </a:solidFill>
                <a:latin typeface="Libre Baskerville"/>
                <a:ea typeface="Libre Baskerville"/>
                <a:cs typeface="Libre Baskerville"/>
                <a:sym typeface="Libre Baskerville"/>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ullets">
  <p:cSld name="Bullets">
    <p:spTree>
      <p:nvGrpSpPr>
        <p:cNvPr id="1" name="Shape 297"/>
        <p:cNvGrpSpPr/>
        <p:nvPr/>
      </p:nvGrpSpPr>
      <p:grpSpPr>
        <a:xfrm>
          <a:off x="0" y="0"/>
          <a:ext cx="0" cy="0"/>
          <a:chOff x="0" y="0"/>
          <a:chExt cx="0" cy="0"/>
        </a:xfrm>
      </p:grpSpPr>
      <p:sp>
        <p:nvSpPr>
          <p:cNvPr id="298" name="Google Shape;298;p118"/>
          <p:cNvSpPr txBox="1">
            <a:spLocks noGrp="1"/>
          </p:cNvSpPr>
          <p:nvPr>
            <p:ph type="body" idx="1"/>
          </p:nvPr>
        </p:nvSpPr>
        <p:spPr>
          <a:xfrm>
            <a:off x="889000" y="666750"/>
            <a:ext cx="7365900" cy="3809700"/>
          </a:xfrm>
          <a:prstGeom prst="rect">
            <a:avLst/>
          </a:prstGeom>
          <a:noFill/>
          <a:ln>
            <a:noFill/>
          </a:ln>
        </p:spPr>
        <p:txBody>
          <a:bodyPr spcFirstLastPara="1" wrap="square" lIns="34925" tIns="34925" rIns="34925" bIns="34925" anchor="ctr" anchorCtr="0">
            <a:normAutofit/>
          </a:bodyPr>
          <a:lstStyle>
            <a:lvl1pPr marL="457200" lvl="0" indent="-393700" algn="l">
              <a:lnSpc>
                <a:spcPct val="100000"/>
              </a:lnSpc>
              <a:spcBef>
                <a:spcPts val="3000"/>
              </a:spcBef>
              <a:spcAft>
                <a:spcPts val="0"/>
              </a:spcAft>
              <a:buClr>
                <a:srgbClr val="000000"/>
              </a:buClr>
              <a:buSzPts val="2600"/>
              <a:buFont typeface="Gill Sans"/>
              <a:buChar char="•"/>
              <a:defRPr sz="2600">
                <a:solidFill>
                  <a:srgbClr val="000000"/>
                </a:solidFill>
                <a:latin typeface="Gill Sans"/>
                <a:ea typeface="Gill Sans"/>
                <a:cs typeface="Gill Sans"/>
                <a:sym typeface="Gill Sans"/>
              </a:defRPr>
            </a:lvl1pPr>
            <a:lvl2pPr marL="914400" lvl="1" indent="-393700" algn="l">
              <a:lnSpc>
                <a:spcPct val="100000"/>
              </a:lnSpc>
              <a:spcBef>
                <a:spcPts val="3000"/>
              </a:spcBef>
              <a:spcAft>
                <a:spcPts val="0"/>
              </a:spcAft>
              <a:buClr>
                <a:srgbClr val="000000"/>
              </a:buClr>
              <a:buSzPts val="2600"/>
              <a:buFont typeface="Gill Sans"/>
              <a:buChar char="•"/>
              <a:defRPr sz="2600">
                <a:solidFill>
                  <a:srgbClr val="000000"/>
                </a:solidFill>
                <a:latin typeface="Gill Sans"/>
                <a:ea typeface="Gill Sans"/>
                <a:cs typeface="Gill Sans"/>
                <a:sym typeface="Gill Sans"/>
              </a:defRPr>
            </a:lvl2pPr>
            <a:lvl3pPr marL="1371600" lvl="2" indent="-393700" algn="l">
              <a:lnSpc>
                <a:spcPct val="100000"/>
              </a:lnSpc>
              <a:spcBef>
                <a:spcPts val="3000"/>
              </a:spcBef>
              <a:spcAft>
                <a:spcPts val="0"/>
              </a:spcAft>
              <a:buClr>
                <a:srgbClr val="000000"/>
              </a:buClr>
              <a:buSzPts val="2600"/>
              <a:buFont typeface="Gill Sans"/>
              <a:buChar char="•"/>
              <a:defRPr sz="2600">
                <a:solidFill>
                  <a:srgbClr val="000000"/>
                </a:solidFill>
                <a:latin typeface="Gill Sans"/>
                <a:ea typeface="Gill Sans"/>
                <a:cs typeface="Gill Sans"/>
                <a:sym typeface="Gill Sans"/>
              </a:defRPr>
            </a:lvl3pPr>
            <a:lvl4pPr marL="1828800" lvl="3" indent="-393700" algn="l">
              <a:lnSpc>
                <a:spcPct val="100000"/>
              </a:lnSpc>
              <a:spcBef>
                <a:spcPts val="3000"/>
              </a:spcBef>
              <a:spcAft>
                <a:spcPts val="0"/>
              </a:spcAft>
              <a:buClr>
                <a:srgbClr val="000000"/>
              </a:buClr>
              <a:buSzPts val="2600"/>
              <a:buFont typeface="Gill Sans"/>
              <a:buChar char="•"/>
              <a:defRPr sz="2600">
                <a:solidFill>
                  <a:srgbClr val="000000"/>
                </a:solidFill>
                <a:latin typeface="Gill Sans"/>
                <a:ea typeface="Gill Sans"/>
                <a:cs typeface="Gill Sans"/>
                <a:sym typeface="Gill Sans"/>
              </a:defRPr>
            </a:lvl4pPr>
            <a:lvl5pPr marL="2286000" lvl="4" indent="-393700" algn="l">
              <a:lnSpc>
                <a:spcPct val="100000"/>
              </a:lnSpc>
              <a:spcBef>
                <a:spcPts val="3000"/>
              </a:spcBef>
              <a:spcAft>
                <a:spcPts val="0"/>
              </a:spcAft>
              <a:buClr>
                <a:srgbClr val="000000"/>
              </a:buClr>
              <a:buSzPts val="2600"/>
              <a:buFont typeface="Gill Sans"/>
              <a:buChar char="•"/>
              <a:defRPr sz="2600">
                <a:solidFill>
                  <a:srgbClr val="000000"/>
                </a:solidFill>
                <a:latin typeface="Gill Sans"/>
                <a:ea typeface="Gill Sans"/>
                <a:cs typeface="Gill Sans"/>
                <a:sym typeface="Gill Sans"/>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99" name="Google Shape;299;p118"/>
          <p:cNvSpPr txBox="1">
            <a:spLocks noGrp="1"/>
          </p:cNvSpPr>
          <p:nvPr>
            <p:ph type="sldNum" idx="12"/>
          </p:nvPr>
        </p:nvSpPr>
        <p:spPr>
          <a:xfrm>
            <a:off x="4446422" y="4791075"/>
            <a:ext cx="251100" cy="232500"/>
          </a:xfrm>
          <a:prstGeom prst="rect">
            <a:avLst/>
          </a:prstGeom>
          <a:noFill/>
          <a:ln>
            <a:noFill/>
          </a:ln>
        </p:spPr>
        <p:txBody>
          <a:bodyPr spcFirstLastPara="1" wrap="square" lIns="46575" tIns="46575" rIns="46575" bIns="46575" anchor="t" anchorCtr="0">
            <a:spAutoFit/>
          </a:bodyPr>
          <a:lstStyle>
            <a:lvl1pPr marL="0" marR="0" lvl="0"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900"/>
              <a:buFont typeface="Verdana"/>
              <a:buNone/>
              <a:defRPr sz="900" b="0" i="0" u="none" strike="noStrike" cap="none">
                <a:solidFill>
                  <a:srgbClr val="000000"/>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mp; Bullets 2">
  <p:cSld name="Title &amp; Bullets 2 2">
    <p:bg>
      <p:bgPr>
        <a:blipFill>
          <a:blip r:embed="rId2">
            <a:alphaModFix/>
          </a:blip>
          <a:stretch>
            <a:fillRect/>
          </a:stretch>
        </a:blipFill>
        <a:effectLst/>
      </p:bgPr>
    </p:bg>
    <p:spTree>
      <p:nvGrpSpPr>
        <p:cNvPr id="1" name="Shape 300"/>
        <p:cNvGrpSpPr/>
        <p:nvPr/>
      </p:nvGrpSpPr>
      <p:grpSpPr>
        <a:xfrm>
          <a:off x="0" y="0"/>
          <a:ext cx="0" cy="0"/>
          <a:chOff x="0" y="0"/>
          <a:chExt cx="0" cy="0"/>
        </a:xfrm>
      </p:grpSpPr>
      <p:grpSp>
        <p:nvGrpSpPr>
          <p:cNvPr id="301" name="Google Shape;301;p119"/>
          <p:cNvGrpSpPr/>
          <p:nvPr/>
        </p:nvGrpSpPr>
        <p:grpSpPr>
          <a:xfrm>
            <a:off x="355598" y="304796"/>
            <a:ext cx="8458203" cy="4562478"/>
            <a:chOff x="0" y="-1"/>
            <a:chExt cx="8458203" cy="4562478"/>
          </a:xfrm>
        </p:grpSpPr>
        <p:pic>
          <p:nvPicPr>
            <p:cNvPr id="302" name="Google Shape;302;p119" descr="Google Shape;321;p38"/>
            <p:cNvPicPr preferRelativeResize="0"/>
            <p:nvPr/>
          </p:nvPicPr>
          <p:blipFill rotWithShape="1">
            <a:blip r:embed="rId3">
              <a:alphaModFix/>
            </a:blip>
            <a:srcRect/>
            <a:stretch/>
          </p:blipFill>
          <p:spPr>
            <a:xfrm>
              <a:off x="50800" y="-1"/>
              <a:ext cx="1234442" cy="972795"/>
            </a:xfrm>
            <a:prstGeom prst="rect">
              <a:avLst/>
            </a:prstGeom>
            <a:noFill/>
            <a:ln>
              <a:noFill/>
            </a:ln>
            <a:effectLst>
              <a:outerShdw blurRad="12700" dist="12700" rotWithShape="0">
                <a:srgbClr val="FFFFFF"/>
              </a:outerShdw>
            </a:effectLst>
          </p:spPr>
        </p:pic>
        <p:pic>
          <p:nvPicPr>
            <p:cNvPr id="303" name="Google Shape;303;p119" descr="Google Shape;322;p38"/>
            <p:cNvPicPr preferRelativeResize="0"/>
            <p:nvPr/>
          </p:nvPicPr>
          <p:blipFill rotWithShape="1">
            <a:blip r:embed="rId3">
              <a:alphaModFix/>
            </a:blip>
            <a:srcRect/>
            <a:stretch/>
          </p:blipFill>
          <p:spPr>
            <a:xfrm flipH="1">
              <a:off x="7150101" y="-1"/>
              <a:ext cx="1234442" cy="972795"/>
            </a:xfrm>
            <a:prstGeom prst="rect">
              <a:avLst/>
            </a:prstGeom>
            <a:noFill/>
            <a:ln>
              <a:noFill/>
            </a:ln>
            <a:effectLst>
              <a:outerShdw blurRad="12700" dist="12700" rotWithShape="0">
                <a:srgbClr val="FFFFFF"/>
              </a:outerShdw>
            </a:effectLst>
          </p:spPr>
        </p:pic>
        <p:cxnSp>
          <p:nvCxnSpPr>
            <p:cNvPr id="304" name="Google Shape;304;p119"/>
            <p:cNvCxnSpPr/>
            <p:nvPr/>
          </p:nvCxnSpPr>
          <p:spPr>
            <a:xfrm>
              <a:off x="8375035" y="676275"/>
              <a:ext cx="0" cy="38292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cxnSp>
          <p:nvCxnSpPr>
            <p:cNvPr id="305" name="Google Shape;305;p119"/>
            <p:cNvCxnSpPr/>
            <p:nvPr/>
          </p:nvCxnSpPr>
          <p:spPr>
            <a:xfrm>
              <a:off x="901700" y="9524"/>
              <a:ext cx="66504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pic>
          <p:nvPicPr>
            <p:cNvPr id="306" name="Google Shape;306;p119" descr="Google Shape;325;p38"/>
            <p:cNvPicPr preferRelativeResize="0"/>
            <p:nvPr/>
          </p:nvPicPr>
          <p:blipFill rotWithShape="1">
            <a:blip r:embed="rId4">
              <a:alphaModFix/>
            </a:blip>
            <a:srcRect/>
            <a:stretch/>
          </p:blipFill>
          <p:spPr>
            <a:xfrm flipH="1">
              <a:off x="8369301" y="4495801"/>
              <a:ext cx="88902" cy="66676"/>
            </a:xfrm>
            <a:prstGeom prst="rect">
              <a:avLst/>
            </a:prstGeom>
            <a:noFill/>
            <a:ln>
              <a:noFill/>
            </a:ln>
          </p:spPr>
        </p:pic>
        <p:pic>
          <p:nvPicPr>
            <p:cNvPr id="307" name="Google Shape;307;p119" descr="Google Shape;326;p38"/>
            <p:cNvPicPr preferRelativeResize="0"/>
            <p:nvPr/>
          </p:nvPicPr>
          <p:blipFill rotWithShape="1">
            <a:blip r:embed="rId4">
              <a:alphaModFix/>
            </a:blip>
            <a:srcRect/>
            <a:stretch/>
          </p:blipFill>
          <p:spPr>
            <a:xfrm>
              <a:off x="0" y="4495801"/>
              <a:ext cx="88902" cy="66676"/>
            </a:xfrm>
            <a:prstGeom prst="rect">
              <a:avLst/>
            </a:prstGeom>
            <a:noFill/>
            <a:ln>
              <a:noFill/>
            </a:ln>
          </p:spPr>
        </p:pic>
        <p:cxnSp>
          <p:nvCxnSpPr>
            <p:cNvPr id="308" name="Google Shape;308;p119"/>
            <p:cNvCxnSpPr/>
            <p:nvPr/>
          </p:nvCxnSpPr>
          <p:spPr>
            <a:xfrm>
              <a:off x="63500" y="4497140"/>
              <a:ext cx="8305800" cy="3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309" name="Google Shape;309;p119"/>
            <p:cNvCxnSpPr/>
            <p:nvPr/>
          </p:nvCxnSpPr>
          <p:spPr>
            <a:xfrm>
              <a:off x="63501" y="1058369"/>
              <a:ext cx="8304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310" name="Google Shape;310;p119"/>
            <p:cNvCxnSpPr/>
            <p:nvPr/>
          </p:nvCxnSpPr>
          <p:spPr>
            <a:xfrm>
              <a:off x="63501" y="1032651"/>
              <a:ext cx="8304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311" name="Google Shape;311;p119"/>
            <p:cNvCxnSpPr/>
            <p:nvPr/>
          </p:nvCxnSpPr>
          <p:spPr>
            <a:xfrm>
              <a:off x="76203" y="668061"/>
              <a:ext cx="0" cy="38280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grpSp>
      <p:sp>
        <p:nvSpPr>
          <p:cNvPr id="312" name="Google Shape;312;p119"/>
          <p:cNvSpPr txBox="1">
            <a:spLocks noGrp="1"/>
          </p:cNvSpPr>
          <p:nvPr>
            <p:ph type="title"/>
          </p:nvPr>
        </p:nvSpPr>
        <p:spPr>
          <a:xfrm>
            <a:off x="800100" y="438150"/>
            <a:ext cx="7543800" cy="809400"/>
          </a:xfrm>
          <a:prstGeom prst="rect">
            <a:avLst/>
          </a:prstGeom>
          <a:noFill/>
          <a:ln>
            <a:noFill/>
          </a:ln>
        </p:spPr>
        <p:txBody>
          <a:bodyPr spcFirstLastPara="1" wrap="square" lIns="34925" tIns="34925" rIns="34925" bIns="34925" anchor="ctr" anchorCtr="0">
            <a:normAutofit/>
          </a:bodyPr>
          <a:lstStyle>
            <a:lvl1pPr lvl="0" algn="ctr">
              <a:lnSpc>
                <a:spcPct val="100000"/>
              </a:lnSpc>
              <a:spcBef>
                <a:spcPts val="0"/>
              </a:spcBef>
              <a:spcAft>
                <a:spcPts val="0"/>
              </a:spcAft>
              <a:buClr>
                <a:srgbClr val="AF6D51"/>
              </a:buClr>
              <a:buSzPts val="4600"/>
              <a:buFont typeface="Libre Baskerville"/>
              <a:buNone/>
              <a:defRPr sz="4600" b="0">
                <a:solidFill>
                  <a:srgbClr val="AF6D51"/>
                </a:solidFill>
                <a:latin typeface="Libre Baskerville"/>
                <a:ea typeface="Libre Baskerville"/>
                <a:cs typeface="Libre Baskerville"/>
                <a:sym typeface="Libre Baskervill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13" name="Google Shape;313;p119"/>
          <p:cNvSpPr txBox="1">
            <a:spLocks noGrp="1"/>
          </p:cNvSpPr>
          <p:nvPr>
            <p:ph type="body" idx="1"/>
          </p:nvPr>
        </p:nvSpPr>
        <p:spPr>
          <a:xfrm>
            <a:off x="800100" y="1514475"/>
            <a:ext cx="7543800" cy="3191100"/>
          </a:xfrm>
          <a:prstGeom prst="rect">
            <a:avLst/>
          </a:prstGeom>
          <a:noFill/>
          <a:ln>
            <a:noFill/>
          </a:ln>
        </p:spPr>
        <p:txBody>
          <a:bodyPr spcFirstLastPara="1" wrap="square" lIns="34925" tIns="34925" rIns="34925" bIns="34925" anchor="ctr" anchorCtr="0">
            <a:normAutofit/>
          </a:bodyPr>
          <a:lstStyle>
            <a:lvl1pPr marL="457200" lvl="0"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1pPr>
            <a:lvl2pPr marL="914400" lvl="1"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2pPr>
            <a:lvl3pPr marL="1371600" lvl="2"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3pPr>
            <a:lvl4pPr marL="1828800" lvl="3"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4pPr>
            <a:lvl5pPr marL="2286000" lvl="4" indent="-368300" algn="l">
              <a:lnSpc>
                <a:spcPct val="100000"/>
              </a:lnSpc>
              <a:spcBef>
                <a:spcPts val="1800"/>
              </a:spcBef>
              <a:spcAft>
                <a:spcPts val="0"/>
              </a:spcAft>
              <a:buClr>
                <a:srgbClr val="7B5D2F"/>
              </a:buClr>
              <a:buSzPts val="2200"/>
              <a:buChar char="•"/>
              <a:defRPr sz="2200">
                <a:solidFill>
                  <a:srgbClr val="7B5D2F"/>
                </a:solidFill>
                <a:latin typeface="Libre Baskerville"/>
                <a:ea typeface="Libre Baskerville"/>
                <a:cs typeface="Libre Baskerville"/>
                <a:sym typeface="Libre Baskerville"/>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4" name="Google Shape;314;p119"/>
          <p:cNvSpPr txBox="1">
            <a:spLocks noGrp="1"/>
          </p:cNvSpPr>
          <p:nvPr>
            <p:ph type="sldNum" idx="12"/>
          </p:nvPr>
        </p:nvSpPr>
        <p:spPr>
          <a:xfrm>
            <a:off x="4457062" y="4724400"/>
            <a:ext cx="228600" cy="217200"/>
          </a:xfrm>
          <a:prstGeom prst="rect">
            <a:avLst/>
          </a:prstGeom>
          <a:gradFill>
            <a:gsLst>
              <a:gs pos="0">
                <a:srgbClr val="F1ECD6"/>
              </a:gs>
              <a:gs pos="100000">
                <a:srgbClr val="F1E6BD"/>
              </a:gs>
            </a:gsLst>
            <a:lin ang="5400012" scaled="0"/>
          </a:gradFill>
          <a:ln>
            <a:noFill/>
          </a:ln>
        </p:spPr>
        <p:txBody>
          <a:bodyPr spcFirstLastPara="1" wrap="square" lIns="46575" tIns="46575" rIns="46575" bIns="46575" anchor="t" anchorCtr="0">
            <a:spAutoFit/>
          </a:bodyPr>
          <a:lstStyle>
            <a:lvl1pPr marL="0" marR="0" lvl="0"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1pPr>
            <a:lvl2pPr marL="0" marR="0" lvl="1"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2pPr>
            <a:lvl3pPr marL="0" marR="0" lvl="2"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3pPr>
            <a:lvl4pPr marL="0" marR="0" lvl="3"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4pPr>
            <a:lvl5pPr marL="0" marR="0" lvl="4"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5pPr>
            <a:lvl6pPr marL="0" marR="0" lvl="5"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6pPr>
            <a:lvl7pPr marL="0" marR="0" lvl="6"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7pPr>
            <a:lvl8pPr marL="0" marR="0" lvl="7"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8pPr>
            <a:lvl9pPr marL="0" marR="0" lvl="8"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 Top">
  <p:cSld name="Title - Top">
    <p:bg>
      <p:bgPr>
        <a:blipFill>
          <a:blip r:embed="rId2">
            <a:alphaModFix/>
          </a:blip>
          <a:stretch>
            <a:fillRect/>
          </a:stretch>
        </a:blipFill>
        <a:effectLst/>
      </p:bgPr>
    </p:bg>
    <p:spTree>
      <p:nvGrpSpPr>
        <p:cNvPr id="1" name="Shape 315"/>
        <p:cNvGrpSpPr/>
        <p:nvPr/>
      </p:nvGrpSpPr>
      <p:grpSpPr>
        <a:xfrm>
          <a:off x="0" y="0"/>
          <a:ext cx="0" cy="0"/>
          <a:chOff x="0" y="0"/>
          <a:chExt cx="0" cy="0"/>
        </a:xfrm>
      </p:grpSpPr>
      <p:grpSp>
        <p:nvGrpSpPr>
          <p:cNvPr id="316" name="Google Shape;316;p120"/>
          <p:cNvGrpSpPr/>
          <p:nvPr/>
        </p:nvGrpSpPr>
        <p:grpSpPr>
          <a:xfrm>
            <a:off x="355598" y="304796"/>
            <a:ext cx="8458203" cy="4562478"/>
            <a:chOff x="0" y="-1"/>
            <a:chExt cx="8458203" cy="4562478"/>
          </a:xfrm>
        </p:grpSpPr>
        <p:pic>
          <p:nvPicPr>
            <p:cNvPr id="317" name="Google Shape;317;p120" descr="Google Shape;336;p39"/>
            <p:cNvPicPr preferRelativeResize="0"/>
            <p:nvPr/>
          </p:nvPicPr>
          <p:blipFill rotWithShape="1">
            <a:blip r:embed="rId3">
              <a:alphaModFix/>
            </a:blip>
            <a:srcRect/>
            <a:stretch/>
          </p:blipFill>
          <p:spPr>
            <a:xfrm>
              <a:off x="50800" y="-1"/>
              <a:ext cx="1233490" cy="972743"/>
            </a:xfrm>
            <a:prstGeom prst="rect">
              <a:avLst/>
            </a:prstGeom>
            <a:noFill/>
            <a:ln>
              <a:noFill/>
            </a:ln>
            <a:effectLst>
              <a:outerShdw blurRad="12700" dist="12700" rotWithShape="0">
                <a:srgbClr val="FFFFFF">
                  <a:alpha val="74509"/>
                </a:srgbClr>
              </a:outerShdw>
            </a:effectLst>
          </p:spPr>
        </p:pic>
        <p:pic>
          <p:nvPicPr>
            <p:cNvPr id="318" name="Google Shape;318;p120" descr="Google Shape;337;p39"/>
            <p:cNvPicPr preferRelativeResize="0"/>
            <p:nvPr/>
          </p:nvPicPr>
          <p:blipFill rotWithShape="1">
            <a:blip r:embed="rId4">
              <a:alphaModFix/>
            </a:blip>
            <a:srcRect/>
            <a:stretch/>
          </p:blipFill>
          <p:spPr>
            <a:xfrm>
              <a:off x="7150101" y="-1"/>
              <a:ext cx="1233490" cy="972743"/>
            </a:xfrm>
            <a:prstGeom prst="rect">
              <a:avLst/>
            </a:prstGeom>
            <a:noFill/>
            <a:ln>
              <a:noFill/>
            </a:ln>
            <a:effectLst>
              <a:outerShdw blurRad="12700" dist="12700" rotWithShape="0">
                <a:srgbClr val="FFFFFF">
                  <a:alpha val="74509"/>
                </a:srgbClr>
              </a:outerShdw>
            </a:effectLst>
          </p:spPr>
        </p:pic>
        <p:cxnSp>
          <p:nvCxnSpPr>
            <p:cNvPr id="319" name="Google Shape;319;p120"/>
            <p:cNvCxnSpPr/>
            <p:nvPr/>
          </p:nvCxnSpPr>
          <p:spPr>
            <a:xfrm>
              <a:off x="8374063" y="676275"/>
              <a:ext cx="1500" cy="3829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rotWithShape="0">
                <a:srgbClr val="D1C9A7">
                  <a:alpha val="49019"/>
                </a:srgbClr>
              </a:outerShdw>
            </a:effectLst>
          </p:spPr>
        </p:cxnSp>
        <p:cxnSp>
          <p:nvCxnSpPr>
            <p:cNvPr id="320" name="Google Shape;320;p120"/>
            <p:cNvCxnSpPr/>
            <p:nvPr/>
          </p:nvCxnSpPr>
          <p:spPr>
            <a:xfrm>
              <a:off x="901701" y="9524"/>
              <a:ext cx="6650100" cy="1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dir="5400000" rotWithShape="0">
                <a:srgbClr val="D1C9A7">
                  <a:alpha val="49019"/>
                </a:srgbClr>
              </a:outerShdw>
            </a:effectLst>
          </p:spPr>
        </p:cxnSp>
        <p:pic>
          <p:nvPicPr>
            <p:cNvPr id="321" name="Google Shape;321;p120" descr="Google Shape;340;p39"/>
            <p:cNvPicPr preferRelativeResize="0"/>
            <p:nvPr/>
          </p:nvPicPr>
          <p:blipFill rotWithShape="1">
            <a:blip r:embed="rId5">
              <a:alphaModFix/>
            </a:blip>
            <a:srcRect/>
            <a:stretch/>
          </p:blipFill>
          <p:spPr>
            <a:xfrm>
              <a:off x="8369301" y="4495801"/>
              <a:ext cx="88902" cy="66676"/>
            </a:xfrm>
            <a:prstGeom prst="rect">
              <a:avLst/>
            </a:prstGeom>
            <a:noFill/>
            <a:ln>
              <a:noFill/>
            </a:ln>
          </p:spPr>
        </p:pic>
        <p:pic>
          <p:nvPicPr>
            <p:cNvPr id="322" name="Google Shape;322;p120" descr="Google Shape;341;p39"/>
            <p:cNvPicPr preferRelativeResize="0"/>
            <p:nvPr/>
          </p:nvPicPr>
          <p:blipFill rotWithShape="1">
            <a:blip r:embed="rId6">
              <a:alphaModFix/>
            </a:blip>
            <a:srcRect/>
            <a:stretch/>
          </p:blipFill>
          <p:spPr>
            <a:xfrm>
              <a:off x="0" y="4495801"/>
              <a:ext cx="88902" cy="66676"/>
            </a:xfrm>
            <a:prstGeom prst="rect">
              <a:avLst/>
            </a:prstGeom>
            <a:noFill/>
            <a:ln>
              <a:noFill/>
            </a:ln>
          </p:spPr>
        </p:pic>
        <p:cxnSp>
          <p:nvCxnSpPr>
            <p:cNvPr id="323" name="Google Shape;323;p120"/>
            <p:cNvCxnSpPr/>
            <p:nvPr/>
          </p:nvCxnSpPr>
          <p:spPr>
            <a:xfrm>
              <a:off x="63500" y="4496991"/>
              <a:ext cx="8305800" cy="1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dir="5400000" rotWithShape="0">
                <a:srgbClr val="D1C9A7">
                  <a:alpha val="49019"/>
                </a:srgbClr>
              </a:outerShdw>
            </a:effectLst>
          </p:spPr>
        </p:cxnSp>
        <p:cxnSp>
          <p:nvCxnSpPr>
            <p:cNvPr id="324" name="Google Shape;324;p120"/>
            <p:cNvCxnSpPr/>
            <p:nvPr/>
          </p:nvCxnSpPr>
          <p:spPr>
            <a:xfrm>
              <a:off x="63499" y="1057275"/>
              <a:ext cx="8302500" cy="1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dir="5400000" rotWithShape="0">
                <a:srgbClr val="D1C9A7">
                  <a:alpha val="49019"/>
                </a:srgbClr>
              </a:outerShdw>
            </a:effectLst>
          </p:spPr>
        </p:cxnSp>
        <p:cxnSp>
          <p:nvCxnSpPr>
            <p:cNvPr id="325" name="Google Shape;325;p120"/>
            <p:cNvCxnSpPr/>
            <p:nvPr/>
          </p:nvCxnSpPr>
          <p:spPr>
            <a:xfrm>
              <a:off x="63499" y="1032272"/>
              <a:ext cx="8302500" cy="12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dir="5400000" rotWithShape="0">
                <a:srgbClr val="D1C9A7">
                  <a:alpha val="49019"/>
                </a:srgbClr>
              </a:outerShdw>
            </a:effectLst>
          </p:spPr>
        </p:cxnSp>
        <p:cxnSp>
          <p:nvCxnSpPr>
            <p:cNvPr id="326" name="Google Shape;326;p120"/>
            <p:cNvCxnSpPr/>
            <p:nvPr/>
          </p:nvCxnSpPr>
          <p:spPr>
            <a:xfrm>
              <a:off x="76199" y="667941"/>
              <a:ext cx="1500" cy="3828000"/>
            </a:xfrm>
            <a:prstGeom prst="straightConnector1">
              <a:avLst/>
            </a:prstGeom>
            <a:noFill/>
            <a:ln w="12700" cap="flat" cmpd="sng">
              <a:solidFill>
                <a:srgbClr val="D1C9A7">
                  <a:alpha val="69019"/>
                </a:srgbClr>
              </a:solidFill>
              <a:prstDash val="solid"/>
              <a:miter lim="400000"/>
              <a:headEnd type="none" w="sm" len="sm"/>
              <a:tailEnd type="none" w="sm" len="sm"/>
            </a:ln>
            <a:effectLst>
              <a:outerShdw blurRad="12700" dist="12700" rotWithShape="0">
                <a:srgbClr val="D1C9A7">
                  <a:alpha val="49019"/>
                </a:srgbClr>
              </a:outerShdw>
            </a:effectLst>
          </p:spPr>
        </p:cxnSp>
      </p:grpSp>
      <p:sp>
        <p:nvSpPr>
          <p:cNvPr id="327" name="Google Shape;327;p120"/>
          <p:cNvSpPr txBox="1">
            <a:spLocks noGrp="1"/>
          </p:cNvSpPr>
          <p:nvPr>
            <p:ph type="title"/>
          </p:nvPr>
        </p:nvSpPr>
        <p:spPr>
          <a:xfrm>
            <a:off x="800100" y="438150"/>
            <a:ext cx="7543800" cy="809400"/>
          </a:xfrm>
          <a:prstGeom prst="rect">
            <a:avLst/>
          </a:prstGeom>
          <a:noFill/>
          <a:ln>
            <a:noFill/>
          </a:ln>
        </p:spPr>
        <p:txBody>
          <a:bodyPr spcFirstLastPara="1" wrap="square" lIns="34925" tIns="34925" rIns="34925" bIns="34925" anchor="ctr" anchorCtr="0">
            <a:normAutofit/>
          </a:bodyPr>
          <a:lstStyle>
            <a:lvl1pPr lvl="0" algn="ctr">
              <a:lnSpc>
                <a:spcPct val="100000"/>
              </a:lnSpc>
              <a:spcBef>
                <a:spcPts val="0"/>
              </a:spcBef>
              <a:spcAft>
                <a:spcPts val="0"/>
              </a:spcAft>
              <a:buClr>
                <a:srgbClr val="AE6C50"/>
              </a:buClr>
              <a:buSzPts val="4600"/>
              <a:buFont typeface="Libre Baskerville"/>
              <a:buNone/>
              <a:defRPr sz="4600" b="0">
                <a:solidFill>
                  <a:srgbClr val="AE6C50"/>
                </a:solidFill>
                <a:latin typeface="Libre Baskerville"/>
                <a:ea typeface="Libre Baskerville"/>
                <a:cs typeface="Libre Baskerville"/>
                <a:sym typeface="Libre Baskerville"/>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28" name="Google Shape;328;p120"/>
          <p:cNvSpPr txBox="1">
            <a:spLocks noGrp="1"/>
          </p:cNvSpPr>
          <p:nvPr>
            <p:ph type="sldNum" idx="12"/>
          </p:nvPr>
        </p:nvSpPr>
        <p:spPr>
          <a:xfrm>
            <a:off x="4271424" y="4791075"/>
            <a:ext cx="601200" cy="694500"/>
          </a:xfrm>
          <a:prstGeom prst="rect">
            <a:avLst/>
          </a:prstGeom>
          <a:noFill/>
          <a:ln>
            <a:noFill/>
          </a:ln>
        </p:spPr>
        <p:txBody>
          <a:bodyPr spcFirstLastPara="1" wrap="square" lIns="46575" tIns="46575" rIns="46575" bIns="46575" anchor="t" anchorCtr="0">
            <a:spAutoFit/>
          </a:bodyPr>
          <a:lstStyle>
            <a:lvl1pPr marL="0" marR="0" lvl="0"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3900"/>
              <a:buFont typeface="Gill Sans"/>
              <a:buNone/>
              <a:defRPr sz="39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3">
  <p:cSld name="Blank 3">
    <p:spTree>
      <p:nvGrpSpPr>
        <p:cNvPr id="1" name="Shape 329"/>
        <p:cNvGrpSpPr/>
        <p:nvPr/>
      </p:nvGrpSpPr>
      <p:grpSpPr>
        <a:xfrm>
          <a:off x="0" y="0"/>
          <a:ext cx="0" cy="0"/>
          <a:chOff x="0" y="0"/>
          <a:chExt cx="0" cy="0"/>
        </a:xfrm>
      </p:grpSpPr>
      <p:sp>
        <p:nvSpPr>
          <p:cNvPr id="330" name="Google Shape;330;p121"/>
          <p:cNvSpPr txBox="1">
            <a:spLocks noGrp="1"/>
          </p:cNvSpPr>
          <p:nvPr>
            <p:ph type="sldNum" idx="12"/>
          </p:nvPr>
        </p:nvSpPr>
        <p:spPr>
          <a:xfrm>
            <a:off x="4452283" y="4833407"/>
            <a:ext cx="230700" cy="250800"/>
          </a:xfrm>
          <a:prstGeom prst="rect">
            <a:avLst/>
          </a:prstGeom>
          <a:noFill/>
          <a:ln>
            <a:noFill/>
          </a:ln>
        </p:spPr>
        <p:txBody>
          <a:bodyPr spcFirstLastPara="1" wrap="square" lIns="32725" tIns="32725" rIns="32725" bIns="32725" anchor="b" anchorCtr="0">
            <a:spAutoFit/>
          </a:bodyPr>
          <a:lstStyle>
            <a:lvl1pPr marL="0" marR="0" lvl="0"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4">
    <p:bg>
      <p:bgPr>
        <a:solidFill>
          <a:srgbClr val="000000"/>
        </a:solidFill>
        <a:effectLst/>
      </p:bgPr>
    </p:bg>
    <p:spTree>
      <p:nvGrpSpPr>
        <p:cNvPr id="1" name="Shape 331"/>
        <p:cNvGrpSpPr/>
        <p:nvPr/>
      </p:nvGrpSpPr>
      <p:grpSpPr>
        <a:xfrm>
          <a:off x="0" y="0"/>
          <a:ext cx="0" cy="0"/>
          <a:chOff x="0" y="0"/>
          <a:chExt cx="0" cy="0"/>
        </a:xfrm>
      </p:grpSpPr>
      <p:sp>
        <p:nvSpPr>
          <p:cNvPr id="332" name="Google Shape;332;p122"/>
          <p:cNvSpPr txBox="1">
            <a:spLocks noGrp="1"/>
          </p:cNvSpPr>
          <p:nvPr>
            <p:ph type="title"/>
          </p:nvPr>
        </p:nvSpPr>
        <p:spPr>
          <a:xfrm>
            <a:off x="892969" y="133944"/>
            <a:ext cx="7358100" cy="1285800"/>
          </a:xfrm>
          <a:prstGeom prst="rect">
            <a:avLst/>
          </a:prstGeom>
          <a:noFill/>
          <a:ln>
            <a:noFill/>
          </a:ln>
        </p:spPr>
        <p:txBody>
          <a:bodyPr spcFirstLastPara="1" wrap="square" lIns="32725" tIns="32725" rIns="32725" bIns="32725" anchor="ctr" anchorCtr="0">
            <a:normAutofit/>
          </a:bodyPr>
          <a:lstStyle>
            <a:lvl1pPr lvl="0" algn="ctr">
              <a:lnSpc>
                <a:spcPct val="100000"/>
              </a:lnSpc>
              <a:spcBef>
                <a:spcPts val="0"/>
              </a:spcBef>
              <a:spcAft>
                <a:spcPts val="0"/>
              </a:spcAft>
              <a:buClr>
                <a:srgbClr val="FFFFFF"/>
              </a:buClr>
              <a:buSzPts val="5400"/>
              <a:buFont typeface="Gill Sans"/>
              <a:buNone/>
              <a:defRPr sz="5400" b="0">
                <a:solidFill>
                  <a:srgbClr val="FFFFFF"/>
                </a:solidFill>
                <a:latin typeface="Gill Sans"/>
                <a:ea typeface="Gill Sans"/>
                <a:cs typeface="Gill Sans"/>
                <a:sym typeface="Gill Sans"/>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33" name="Google Shape;333;p122"/>
          <p:cNvSpPr txBox="1">
            <a:spLocks noGrp="1"/>
          </p:cNvSpPr>
          <p:nvPr>
            <p:ph type="body" idx="1"/>
          </p:nvPr>
        </p:nvSpPr>
        <p:spPr>
          <a:xfrm>
            <a:off x="892969" y="1460004"/>
            <a:ext cx="7358100" cy="3013800"/>
          </a:xfrm>
          <a:prstGeom prst="rect">
            <a:avLst/>
          </a:prstGeom>
          <a:noFill/>
          <a:ln>
            <a:noFill/>
          </a:ln>
        </p:spPr>
        <p:txBody>
          <a:bodyPr spcFirstLastPara="1" wrap="square" lIns="32725" tIns="32725" rIns="32725" bIns="32725" anchor="ctr" anchorCtr="0">
            <a:normAutofit/>
          </a:bodyPr>
          <a:lstStyle>
            <a:lvl1pPr marL="457200" lvl="0"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1pPr>
            <a:lvl2pPr marL="914400" lvl="1"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2pPr>
            <a:lvl3pPr marL="1371600" lvl="2"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3pPr>
            <a:lvl4pPr marL="1828800" lvl="3"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4pPr>
            <a:lvl5pPr marL="2286000" lvl="4"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34" name="Google Shape;334;p122"/>
          <p:cNvSpPr txBox="1">
            <a:spLocks noGrp="1"/>
          </p:cNvSpPr>
          <p:nvPr>
            <p:ph type="sldNum" idx="12"/>
          </p:nvPr>
        </p:nvSpPr>
        <p:spPr>
          <a:xfrm>
            <a:off x="4452283" y="4833407"/>
            <a:ext cx="230700" cy="250800"/>
          </a:xfrm>
          <a:prstGeom prst="rect">
            <a:avLst/>
          </a:prstGeom>
          <a:noFill/>
          <a:ln>
            <a:noFill/>
          </a:ln>
        </p:spPr>
        <p:txBody>
          <a:bodyPr spcFirstLastPara="1" wrap="square" lIns="32725" tIns="32725" rIns="32725" bIns="32725" anchor="b" anchorCtr="0">
            <a:spAutoFit/>
          </a:bodyPr>
          <a:lstStyle>
            <a:lvl1pPr marL="0" marR="0" lvl="0"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p:cSld name="TITLE 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5"/>
        <p:cNvGrpSpPr/>
        <p:nvPr/>
      </p:nvGrpSpPr>
      <p:grpSpPr>
        <a:xfrm>
          <a:off x="0" y="0"/>
          <a:ext cx="0" cy="0"/>
          <a:chOff x="0" y="0"/>
          <a:chExt cx="0" cy="0"/>
        </a:xfrm>
      </p:grpSpPr>
      <p:sp>
        <p:nvSpPr>
          <p:cNvPr id="336" name="Google Shape;336;p123"/>
          <p:cNvSpPr txBox="1">
            <a:spLocks noGrp="1"/>
          </p:cNvSpPr>
          <p:nvPr>
            <p:ph type="title"/>
          </p:nvPr>
        </p:nvSpPr>
        <p:spPr>
          <a:xfrm>
            <a:off x="1143000" y="841771"/>
            <a:ext cx="6858000" cy="1790700"/>
          </a:xfrm>
          <a:prstGeom prst="rect">
            <a:avLst/>
          </a:prstGeom>
          <a:noFill/>
          <a:ln>
            <a:noFill/>
          </a:ln>
        </p:spPr>
        <p:txBody>
          <a:bodyPr spcFirstLastPara="1" wrap="square" lIns="12400" tIns="12400" rIns="12400" bIns="12400" anchor="b" anchorCtr="0">
            <a:normAutofit/>
          </a:bodyPr>
          <a:lstStyle>
            <a:lvl1pPr lvl="0" algn="ctr">
              <a:lnSpc>
                <a:spcPct val="90000"/>
              </a:lnSpc>
              <a:spcBef>
                <a:spcPts val="0"/>
              </a:spcBef>
              <a:spcAft>
                <a:spcPts val="0"/>
              </a:spcAft>
              <a:buClr>
                <a:srgbClr val="000000"/>
              </a:buClr>
              <a:buSzPts val="4600"/>
              <a:buFont typeface="Calibri"/>
              <a:buNone/>
              <a:defRPr sz="46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37" name="Google Shape;337;p123"/>
          <p:cNvSpPr txBox="1">
            <a:spLocks noGrp="1"/>
          </p:cNvSpPr>
          <p:nvPr>
            <p:ph type="body" idx="1"/>
          </p:nvPr>
        </p:nvSpPr>
        <p:spPr>
          <a:xfrm>
            <a:off x="1143000" y="2701529"/>
            <a:ext cx="6858000" cy="1242000"/>
          </a:xfrm>
          <a:prstGeom prst="rect">
            <a:avLst/>
          </a:prstGeom>
          <a:noFill/>
          <a:ln>
            <a:noFill/>
          </a:ln>
        </p:spPr>
        <p:txBody>
          <a:bodyPr spcFirstLastPara="1" wrap="square" lIns="12400" tIns="12400" rIns="12400" bIns="12400" anchor="t" anchorCtr="0">
            <a:normAutofit/>
          </a:bodyPr>
          <a:lstStyle>
            <a:lvl1pPr marL="457200" lvl="0" indent="-228600" algn="ctr">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1pPr>
            <a:lvl2pPr marL="914400" lvl="1" indent="-228600" algn="ctr">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2pPr>
            <a:lvl3pPr marL="1371600" lvl="2" indent="-228600" algn="ctr">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3pPr>
            <a:lvl4pPr marL="1828800" lvl="3" indent="-228600" algn="ctr">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4pPr>
            <a:lvl5pPr marL="2286000" lvl="4" indent="-228600" algn="ctr">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38" name="Google Shape;338;p123"/>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bg>
      <p:bgPr>
        <a:solidFill>
          <a:srgbClr val="37474F"/>
        </a:solidFill>
        <a:effectLst/>
      </p:bgPr>
    </p:bg>
    <p:spTree>
      <p:nvGrpSpPr>
        <p:cNvPr id="1" name="Shape 149"/>
        <p:cNvGrpSpPr/>
        <p:nvPr/>
      </p:nvGrpSpPr>
      <p:grpSpPr>
        <a:xfrm>
          <a:off x="0" y="0"/>
          <a:ext cx="0" cy="0"/>
          <a:chOff x="0" y="0"/>
          <a:chExt cx="0" cy="0"/>
        </a:xfrm>
      </p:grpSpPr>
      <p:sp>
        <p:nvSpPr>
          <p:cNvPr id="150" name="Google Shape;150;p76"/>
          <p:cNvSpPr txBox="1">
            <a:spLocks noGrp="1"/>
          </p:cNvSpPr>
          <p:nvPr>
            <p:ph type="title"/>
          </p:nvPr>
        </p:nvSpPr>
        <p:spPr>
          <a:xfrm>
            <a:off x="311699" y="445025"/>
            <a:ext cx="8520600" cy="5727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3000"/>
              <a:buFont typeface="Oswald"/>
              <a:buNone/>
              <a:defRPr sz="3000" b="0">
                <a:solidFill>
                  <a:srgbClr val="FFFFFF"/>
                </a:solidFill>
                <a:latin typeface="Oswald"/>
                <a:ea typeface="Oswald"/>
                <a:cs typeface="Oswald"/>
                <a:sym typeface="Oswald"/>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51" name="Google Shape;151;p76"/>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1pPr>
            <a:lvl2pPr marL="0" marR="0" lvl="1"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2pPr>
            <a:lvl3pPr marL="0" marR="0" lvl="2"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3pPr>
            <a:lvl4pPr marL="0" marR="0" lvl="3"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4pPr>
            <a:lvl5pPr marL="0" marR="0" lvl="4"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5pPr>
            <a:lvl6pPr marL="0" marR="0" lvl="5"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6pPr>
            <a:lvl7pPr marL="0" marR="0" lvl="6"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7pPr>
            <a:lvl8pPr marL="0" marR="0" lvl="7"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8pPr>
            <a:lvl9pPr marL="0" marR="0" lvl="8" indent="0" algn="r">
              <a:lnSpc>
                <a:spcPct val="100000"/>
              </a:lnSpc>
              <a:spcBef>
                <a:spcPts val="0"/>
              </a:spcBef>
              <a:spcAft>
                <a:spcPts val="0"/>
              </a:spcAft>
              <a:buClr>
                <a:srgbClr val="CACACA"/>
              </a:buClr>
              <a:buSzPts val="1000"/>
              <a:buFont typeface="Average"/>
              <a:buNone/>
              <a:defRPr sz="1000" b="0" i="0" u="none" strike="noStrike" cap="none">
                <a:solidFill>
                  <a:srgbClr val="CACACA"/>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solidFill>
                <a:srgbClr val="5E696C"/>
              </a:solidFill>
              <a:latin typeface="Lato"/>
              <a:ea typeface="Lato"/>
              <a:cs typeface="Lato"/>
              <a:sym typeface="La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_HEADER">
  <p:cSld name="SECTION_HEADER 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9"/>
        <p:cNvGrpSpPr/>
        <p:nvPr/>
      </p:nvGrpSpPr>
      <p:grpSpPr>
        <a:xfrm>
          <a:off x="0" y="0"/>
          <a:ext cx="0" cy="0"/>
          <a:chOff x="0" y="0"/>
          <a:chExt cx="0" cy="0"/>
        </a:xfrm>
      </p:grpSpPr>
      <p:sp>
        <p:nvSpPr>
          <p:cNvPr id="340" name="Google Shape;340;p124"/>
          <p:cNvSpPr txBox="1">
            <a:spLocks noGrp="1"/>
          </p:cNvSpPr>
          <p:nvPr>
            <p:ph type="title"/>
          </p:nvPr>
        </p:nvSpPr>
        <p:spPr>
          <a:xfrm>
            <a:off x="623887" y="1282303"/>
            <a:ext cx="7886700" cy="2139600"/>
          </a:xfrm>
          <a:prstGeom prst="rect">
            <a:avLst/>
          </a:prstGeom>
          <a:noFill/>
          <a:ln>
            <a:noFill/>
          </a:ln>
        </p:spPr>
        <p:txBody>
          <a:bodyPr spcFirstLastPara="1" wrap="square" lIns="12400" tIns="12400" rIns="12400" bIns="12400" anchor="b" anchorCtr="0">
            <a:normAutofit/>
          </a:bodyPr>
          <a:lstStyle>
            <a:lvl1pPr lvl="0" algn="l">
              <a:lnSpc>
                <a:spcPct val="90000"/>
              </a:lnSpc>
              <a:spcBef>
                <a:spcPts val="0"/>
              </a:spcBef>
              <a:spcAft>
                <a:spcPts val="0"/>
              </a:spcAft>
              <a:buClr>
                <a:srgbClr val="000000"/>
              </a:buClr>
              <a:buSzPts val="4600"/>
              <a:buFont typeface="Calibri"/>
              <a:buNone/>
              <a:defRPr sz="46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41" name="Google Shape;341;p124"/>
          <p:cNvSpPr txBox="1">
            <a:spLocks noGrp="1"/>
          </p:cNvSpPr>
          <p:nvPr>
            <p:ph type="body" idx="1"/>
          </p:nvPr>
        </p:nvSpPr>
        <p:spPr>
          <a:xfrm>
            <a:off x="623887" y="3442098"/>
            <a:ext cx="7886700" cy="1125000"/>
          </a:xfrm>
          <a:prstGeom prst="rect">
            <a:avLst/>
          </a:prstGeom>
          <a:noFill/>
          <a:ln>
            <a:noFill/>
          </a:ln>
        </p:spPr>
        <p:txBody>
          <a:bodyPr spcFirstLastPara="1" wrap="square" lIns="12400" tIns="12400" rIns="12400" bIns="12400" anchor="t" anchorCtr="0">
            <a:normAutofit/>
          </a:bodyPr>
          <a:lstStyle>
            <a:lvl1pPr marL="457200" lvl="0" indent="-228600" algn="l">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1pPr>
            <a:lvl2pPr marL="914400" lvl="1" indent="-228600" algn="l">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2pPr>
            <a:lvl3pPr marL="1371600" lvl="2" indent="-228600" algn="l">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3pPr>
            <a:lvl4pPr marL="1828800" lvl="3" indent="-228600" algn="l">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4pPr>
            <a:lvl5pPr marL="2286000" lvl="4" indent="-228600" algn="l">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42" name="Google Shape;342;p124"/>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WO_OBJECTS" type="twoObj">
  <p:cSld name="TWO_OBJECTS">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43"/>
        <p:cNvGrpSpPr/>
        <p:nvPr/>
      </p:nvGrpSpPr>
      <p:grpSpPr>
        <a:xfrm>
          <a:off x="0" y="0"/>
          <a:ext cx="0" cy="0"/>
          <a:chOff x="0" y="0"/>
          <a:chExt cx="0" cy="0"/>
        </a:xfrm>
      </p:grpSpPr>
      <p:sp>
        <p:nvSpPr>
          <p:cNvPr id="344" name="Google Shape;344;p125"/>
          <p:cNvSpPr txBox="1">
            <a:spLocks noGrp="1"/>
          </p:cNvSpPr>
          <p:nvPr>
            <p:ph type="title"/>
          </p:nvPr>
        </p:nvSpPr>
        <p:spPr>
          <a:xfrm>
            <a:off x="628650" y="273843"/>
            <a:ext cx="7886700" cy="994200"/>
          </a:xfrm>
          <a:prstGeom prst="rect">
            <a:avLst/>
          </a:prstGeom>
          <a:noFill/>
          <a:ln>
            <a:noFill/>
          </a:ln>
        </p:spPr>
        <p:txBody>
          <a:bodyPr spcFirstLastPara="1" wrap="square" lIns="12400" tIns="12400" rIns="12400" bIns="12400" anchor="ctr" anchorCtr="0">
            <a:normAutofit/>
          </a:bodyPr>
          <a:lstStyle>
            <a:lvl1pPr lvl="0" algn="l">
              <a:lnSpc>
                <a:spcPct val="9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45" name="Google Shape;345;p125"/>
          <p:cNvSpPr txBox="1">
            <a:spLocks noGrp="1"/>
          </p:cNvSpPr>
          <p:nvPr>
            <p:ph type="body" idx="1"/>
          </p:nvPr>
        </p:nvSpPr>
        <p:spPr>
          <a:xfrm>
            <a:off x="628650" y="1369219"/>
            <a:ext cx="3886200" cy="3263700"/>
          </a:xfrm>
          <a:prstGeom prst="rect">
            <a:avLst/>
          </a:prstGeom>
          <a:noFill/>
          <a:ln>
            <a:noFill/>
          </a:ln>
        </p:spPr>
        <p:txBody>
          <a:bodyPr spcFirstLastPara="1" wrap="square" lIns="12400" tIns="12400" rIns="12400" bIns="12400" anchor="t" anchorCtr="0">
            <a:normAutofit/>
          </a:bodyPr>
          <a:lstStyle>
            <a:lvl1pPr marL="457200" lvl="0"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1pPr>
            <a:lvl2pPr marL="914400" lvl="1"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2pPr>
            <a:lvl3pPr marL="1371600" lvl="2"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3pPr>
            <a:lvl4pPr marL="1828800" lvl="3"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4pPr>
            <a:lvl5pPr marL="2286000" lvl="4"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46" name="Google Shape;346;p125"/>
          <p:cNvSpPr txBox="1">
            <a:spLocks noGrp="1"/>
          </p:cNvSpPr>
          <p:nvPr>
            <p:ph type="body" idx="2"/>
          </p:nvPr>
        </p:nvSpPr>
        <p:spPr>
          <a:xfrm>
            <a:off x="4629150" y="1369219"/>
            <a:ext cx="3886200" cy="3263700"/>
          </a:xfrm>
          <a:prstGeom prst="rect">
            <a:avLst/>
          </a:prstGeom>
          <a:noFill/>
          <a:ln>
            <a:noFill/>
          </a:ln>
        </p:spPr>
        <p:txBody>
          <a:bodyPr spcFirstLastPara="1" wrap="square" lIns="12400" tIns="12400" rIns="12400" bIns="12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47" name="Google Shape;347;p125"/>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WO_OBJECTS_WITH_TEXT" type="twoTxTwoObj">
  <p:cSld name="TWO_OBJECTS_WITH_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48"/>
        <p:cNvGrpSpPr/>
        <p:nvPr/>
      </p:nvGrpSpPr>
      <p:grpSpPr>
        <a:xfrm>
          <a:off x="0" y="0"/>
          <a:ext cx="0" cy="0"/>
          <a:chOff x="0" y="0"/>
          <a:chExt cx="0" cy="0"/>
        </a:xfrm>
      </p:grpSpPr>
      <p:sp>
        <p:nvSpPr>
          <p:cNvPr id="349" name="Google Shape;349;p126"/>
          <p:cNvSpPr txBox="1">
            <a:spLocks noGrp="1"/>
          </p:cNvSpPr>
          <p:nvPr>
            <p:ph type="title"/>
          </p:nvPr>
        </p:nvSpPr>
        <p:spPr>
          <a:xfrm>
            <a:off x="629841" y="273843"/>
            <a:ext cx="7886700" cy="994200"/>
          </a:xfrm>
          <a:prstGeom prst="rect">
            <a:avLst/>
          </a:prstGeom>
          <a:noFill/>
          <a:ln>
            <a:noFill/>
          </a:ln>
        </p:spPr>
        <p:txBody>
          <a:bodyPr spcFirstLastPara="1" wrap="square" lIns="12400" tIns="12400" rIns="12400" bIns="12400" anchor="ctr" anchorCtr="0">
            <a:normAutofit/>
          </a:bodyPr>
          <a:lstStyle>
            <a:lvl1pPr lvl="0" algn="l">
              <a:lnSpc>
                <a:spcPct val="9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50" name="Google Shape;350;p126"/>
          <p:cNvSpPr txBox="1">
            <a:spLocks noGrp="1"/>
          </p:cNvSpPr>
          <p:nvPr>
            <p:ph type="body" idx="1"/>
          </p:nvPr>
        </p:nvSpPr>
        <p:spPr>
          <a:xfrm>
            <a:off x="629841" y="1260873"/>
            <a:ext cx="3868500" cy="618000"/>
          </a:xfrm>
          <a:prstGeom prst="rect">
            <a:avLst/>
          </a:prstGeom>
          <a:noFill/>
          <a:ln>
            <a:noFill/>
          </a:ln>
        </p:spPr>
        <p:txBody>
          <a:bodyPr spcFirstLastPara="1" wrap="square" lIns="12400" tIns="12400" rIns="12400" bIns="12400" anchor="b" anchorCtr="0">
            <a:normAutofit/>
          </a:bodyPr>
          <a:lstStyle>
            <a:lvl1pPr marL="457200" lvl="0" indent="-228600" algn="l">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1pPr>
            <a:lvl2pPr marL="914400" lvl="1" indent="-228600" algn="l">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2pPr>
            <a:lvl3pPr marL="1371600" lvl="2" indent="-228600" algn="l">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3pPr>
            <a:lvl4pPr marL="1828800" lvl="3" indent="-228600" algn="l">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4pPr>
            <a:lvl5pPr marL="2286000" lvl="4" indent="-228600" algn="l">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51" name="Google Shape;351;p126"/>
          <p:cNvSpPr txBox="1">
            <a:spLocks noGrp="1"/>
          </p:cNvSpPr>
          <p:nvPr>
            <p:ph type="body" idx="2"/>
          </p:nvPr>
        </p:nvSpPr>
        <p:spPr>
          <a:xfrm>
            <a:off x="629841" y="1878806"/>
            <a:ext cx="3868500" cy="2763600"/>
          </a:xfrm>
          <a:prstGeom prst="rect">
            <a:avLst/>
          </a:prstGeom>
          <a:noFill/>
          <a:ln>
            <a:noFill/>
          </a:ln>
        </p:spPr>
        <p:txBody>
          <a:bodyPr spcFirstLastPara="1" wrap="square" lIns="12400" tIns="12400" rIns="12400" bIns="12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52" name="Google Shape;352;p126"/>
          <p:cNvSpPr txBox="1">
            <a:spLocks noGrp="1"/>
          </p:cNvSpPr>
          <p:nvPr>
            <p:ph type="body" idx="3"/>
          </p:nvPr>
        </p:nvSpPr>
        <p:spPr>
          <a:xfrm>
            <a:off x="4629150" y="1260873"/>
            <a:ext cx="3887400" cy="618000"/>
          </a:xfrm>
          <a:prstGeom prst="rect">
            <a:avLst/>
          </a:prstGeom>
          <a:noFill/>
          <a:ln>
            <a:noFill/>
          </a:ln>
        </p:spPr>
        <p:txBody>
          <a:bodyPr spcFirstLastPara="1" wrap="square" lIns="12400" tIns="12400" rIns="12400" bIns="12400" anchor="b"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53" name="Google Shape;353;p126"/>
          <p:cNvSpPr txBox="1">
            <a:spLocks noGrp="1"/>
          </p:cNvSpPr>
          <p:nvPr>
            <p:ph type="body" idx="4"/>
          </p:nvPr>
        </p:nvSpPr>
        <p:spPr>
          <a:xfrm>
            <a:off x="4629150" y="1878806"/>
            <a:ext cx="3887400" cy="2763600"/>
          </a:xfrm>
          <a:prstGeom prst="rect">
            <a:avLst/>
          </a:prstGeom>
          <a:noFill/>
          <a:ln>
            <a:noFill/>
          </a:ln>
        </p:spPr>
        <p:txBody>
          <a:bodyPr spcFirstLastPara="1" wrap="square" lIns="12400" tIns="12400" rIns="12400" bIns="12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54" name="Google Shape;354;p126"/>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_ONLY">
  <p:cSld name="TITLE_ONLY 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55"/>
        <p:cNvGrpSpPr/>
        <p:nvPr/>
      </p:nvGrpSpPr>
      <p:grpSpPr>
        <a:xfrm>
          <a:off x="0" y="0"/>
          <a:ext cx="0" cy="0"/>
          <a:chOff x="0" y="0"/>
          <a:chExt cx="0" cy="0"/>
        </a:xfrm>
      </p:grpSpPr>
      <p:sp>
        <p:nvSpPr>
          <p:cNvPr id="356" name="Google Shape;356;p127"/>
          <p:cNvSpPr txBox="1">
            <a:spLocks noGrp="1"/>
          </p:cNvSpPr>
          <p:nvPr>
            <p:ph type="title"/>
          </p:nvPr>
        </p:nvSpPr>
        <p:spPr>
          <a:xfrm>
            <a:off x="628650" y="273843"/>
            <a:ext cx="7886700" cy="994200"/>
          </a:xfrm>
          <a:prstGeom prst="rect">
            <a:avLst/>
          </a:prstGeom>
          <a:noFill/>
          <a:ln>
            <a:noFill/>
          </a:ln>
        </p:spPr>
        <p:txBody>
          <a:bodyPr spcFirstLastPara="1" wrap="square" lIns="12400" tIns="12400" rIns="12400" bIns="12400" anchor="ctr" anchorCtr="0">
            <a:normAutofit/>
          </a:bodyPr>
          <a:lstStyle>
            <a:lvl1pPr lvl="0" algn="l">
              <a:lnSpc>
                <a:spcPct val="9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57" name="Google Shape;357;p127"/>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p:cSld name="BLANK 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58"/>
        <p:cNvGrpSpPr/>
        <p:nvPr/>
      </p:nvGrpSpPr>
      <p:grpSpPr>
        <a:xfrm>
          <a:off x="0" y="0"/>
          <a:ext cx="0" cy="0"/>
          <a:chOff x="0" y="0"/>
          <a:chExt cx="0" cy="0"/>
        </a:xfrm>
      </p:grpSpPr>
      <p:sp>
        <p:nvSpPr>
          <p:cNvPr id="359" name="Google Shape;359;p128"/>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OBJECT_WITH_CAPTION_TEXT" type="objTx">
  <p:cSld name="OBJECT_WITH_CAPTION_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60"/>
        <p:cNvGrpSpPr/>
        <p:nvPr/>
      </p:nvGrpSpPr>
      <p:grpSpPr>
        <a:xfrm>
          <a:off x="0" y="0"/>
          <a:ext cx="0" cy="0"/>
          <a:chOff x="0" y="0"/>
          <a:chExt cx="0" cy="0"/>
        </a:xfrm>
      </p:grpSpPr>
      <p:sp>
        <p:nvSpPr>
          <p:cNvPr id="361" name="Google Shape;361;p129"/>
          <p:cNvSpPr txBox="1">
            <a:spLocks noGrp="1"/>
          </p:cNvSpPr>
          <p:nvPr>
            <p:ph type="title"/>
          </p:nvPr>
        </p:nvSpPr>
        <p:spPr>
          <a:xfrm>
            <a:off x="629841" y="342900"/>
            <a:ext cx="2949000" cy="1200000"/>
          </a:xfrm>
          <a:prstGeom prst="rect">
            <a:avLst/>
          </a:prstGeom>
          <a:noFill/>
          <a:ln>
            <a:noFill/>
          </a:ln>
        </p:spPr>
        <p:txBody>
          <a:bodyPr spcFirstLastPara="1" wrap="square" lIns="12400" tIns="12400" rIns="12400" bIns="12400" anchor="b" anchorCtr="0">
            <a:normAutofit/>
          </a:bodyPr>
          <a:lstStyle>
            <a:lvl1pPr lvl="0" algn="l">
              <a:lnSpc>
                <a:spcPct val="90000"/>
              </a:lnSpc>
              <a:spcBef>
                <a:spcPts val="0"/>
              </a:spcBef>
              <a:spcAft>
                <a:spcPts val="0"/>
              </a:spcAft>
              <a:buClr>
                <a:srgbClr val="000000"/>
              </a:buClr>
              <a:buSzPts val="2400"/>
              <a:buFont typeface="Calibri"/>
              <a:buNone/>
              <a:defRPr sz="2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62" name="Google Shape;362;p129"/>
          <p:cNvSpPr txBox="1">
            <a:spLocks noGrp="1"/>
          </p:cNvSpPr>
          <p:nvPr>
            <p:ph type="body" idx="1"/>
          </p:nvPr>
        </p:nvSpPr>
        <p:spPr>
          <a:xfrm>
            <a:off x="3887391" y="740568"/>
            <a:ext cx="4629300" cy="3655200"/>
          </a:xfrm>
          <a:prstGeom prst="rect">
            <a:avLst/>
          </a:prstGeom>
          <a:noFill/>
          <a:ln>
            <a:noFill/>
          </a:ln>
        </p:spPr>
        <p:txBody>
          <a:bodyPr spcFirstLastPara="1" wrap="square" lIns="12400" tIns="12400" rIns="12400" bIns="12400" anchor="t" anchorCtr="0">
            <a:normAutofit/>
          </a:bodyPr>
          <a:lstStyle>
            <a:lvl1pPr marL="457200" lvl="0" indent="-381000" algn="l">
              <a:lnSpc>
                <a:spcPct val="90000"/>
              </a:lnSpc>
              <a:spcBef>
                <a:spcPts val="800"/>
              </a:spcBef>
              <a:spcAft>
                <a:spcPts val="0"/>
              </a:spcAft>
              <a:buClr>
                <a:srgbClr val="000000"/>
              </a:buClr>
              <a:buSzPts val="2400"/>
              <a:buFont typeface="Arial"/>
              <a:buChar char="•"/>
              <a:defRPr sz="2400">
                <a:solidFill>
                  <a:srgbClr val="000000"/>
                </a:solidFill>
                <a:latin typeface="Calibri"/>
                <a:ea typeface="Calibri"/>
                <a:cs typeface="Calibri"/>
                <a:sym typeface="Calibri"/>
              </a:defRPr>
            </a:lvl1pPr>
            <a:lvl2pPr marL="914400" lvl="1" indent="-381000" algn="l">
              <a:lnSpc>
                <a:spcPct val="90000"/>
              </a:lnSpc>
              <a:spcBef>
                <a:spcPts val="800"/>
              </a:spcBef>
              <a:spcAft>
                <a:spcPts val="0"/>
              </a:spcAft>
              <a:buClr>
                <a:srgbClr val="000000"/>
              </a:buClr>
              <a:buSzPts val="2400"/>
              <a:buFont typeface="Arial"/>
              <a:buChar char="•"/>
              <a:defRPr sz="2400">
                <a:solidFill>
                  <a:srgbClr val="000000"/>
                </a:solidFill>
                <a:latin typeface="Calibri"/>
                <a:ea typeface="Calibri"/>
                <a:cs typeface="Calibri"/>
                <a:sym typeface="Calibri"/>
              </a:defRPr>
            </a:lvl2pPr>
            <a:lvl3pPr marL="1371600" lvl="2" indent="-381000" algn="l">
              <a:lnSpc>
                <a:spcPct val="90000"/>
              </a:lnSpc>
              <a:spcBef>
                <a:spcPts val="800"/>
              </a:spcBef>
              <a:spcAft>
                <a:spcPts val="0"/>
              </a:spcAft>
              <a:buClr>
                <a:srgbClr val="000000"/>
              </a:buClr>
              <a:buSzPts val="2400"/>
              <a:buFont typeface="Arial"/>
              <a:buChar char="•"/>
              <a:defRPr sz="2400">
                <a:solidFill>
                  <a:srgbClr val="000000"/>
                </a:solidFill>
                <a:latin typeface="Calibri"/>
                <a:ea typeface="Calibri"/>
                <a:cs typeface="Calibri"/>
                <a:sym typeface="Calibri"/>
              </a:defRPr>
            </a:lvl3pPr>
            <a:lvl4pPr marL="1828800" lvl="3" indent="-381000" algn="l">
              <a:lnSpc>
                <a:spcPct val="90000"/>
              </a:lnSpc>
              <a:spcBef>
                <a:spcPts val="800"/>
              </a:spcBef>
              <a:spcAft>
                <a:spcPts val="0"/>
              </a:spcAft>
              <a:buClr>
                <a:srgbClr val="000000"/>
              </a:buClr>
              <a:buSzPts val="2400"/>
              <a:buFont typeface="Arial"/>
              <a:buChar char="•"/>
              <a:defRPr sz="2400">
                <a:solidFill>
                  <a:srgbClr val="000000"/>
                </a:solidFill>
                <a:latin typeface="Calibri"/>
                <a:ea typeface="Calibri"/>
                <a:cs typeface="Calibri"/>
                <a:sym typeface="Calibri"/>
              </a:defRPr>
            </a:lvl4pPr>
            <a:lvl5pPr marL="2286000" lvl="4" indent="-381000" algn="l">
              <a:lnSpc>
                <a:spcPct val="90000"/>
              </a:lnSpc>
              <a:spcBef>
                <a:spcPts val="800"/>
              </a:spcBef>
              <a:spcAft>
                <a:spcPts val="0"/>
              </a:spcAft>
              <a:buClr>
                <a:srgbClr val="000000"/>
              </a:buClr>
              <a:buSzPts val="2400"/>
              <a:buFont typeface="Arial"/>
              <a:buChar char="•"/>
              <a:defRPr sz="24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63" name="Google Shape;363;p129"/>
          <p:cNvSpPr txBox="1">
            <a:spLocks noGrp="1"/>
          </p:cNvSpPr>
          <p:nvPr>
            <p:ph type="body" idx="2"/>
          </p:nvPr>
        </p:nvSpPr>
        <p:spPr>
          <a:xfrm>
            <a:off x="629841" y="1543049"/>
            <a:ext cx="2949000" cy="2858700"/>
          </a:xfrm>
          <a:prstGeom prst="rect">
            <a:avLst/>
          </a:prstGeom>
          <a:noFill/>
          <a:ln>
            <a:noFill/>
          </a:ln>
        </p:spPr>
        <p:txBody>
          <a:bodyPr spcFirstLastPara="1" wrap="square" lIns="12400" tIns="12400" rIns="12400" bIns="12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64" name="Google Shape;364;p129"/>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65"/>
        <p:cNvGrpSpPr/>
        <p:nvPr/>
      </p:nvGrpSpPr>
      <p:grpSpPr>
        <a:xfrm>
          <a:off x="0" y="0"/>
          <a:ext cx="0" cy="0"/>
          <a:chOff x="0" y="0"/>
          <a:chExt cx="0" cy="0"/>
        </a:xfrm>
      </p:grpSpPr>
      <p:sp>
        <p:nvSpPr>
          <p:cNvPr id="366" name="Google Shape;366;p130"/>
          <p:cNvSpPr txBox="1">
            <a:spLocks noGrp="1"/>
          </p:cNvSpPr>
          <p:nvPr>
            <p:ph type="title"/>
          </p:nvPr>
        </p:nvSpPr>
        <p:spPr>
          <a:xfrm>
            <a:off x="629841" y="342900"/>
            <a:ext cx="2949000" cy="1200000"/>
          </a:xfrm>
          <a:prstGeom prst="rect">
            <a:avLst/>
          </a:prstGeom>
          <a:noFill/>
          <a:ln>
            <a:noFill/>
          </a:ln>
        </p:spPr>
        <p:txBody>
          <a:bodyPr spcFirstLastPara="1" wrap="square" lIns="12400" tIns="12400" rIns="12400" bIns="12400" anchor="b" anchorCtr="0">
            <a:normAutofit/>
          </a:bodyPr>
          <a:lstStyle>
            <a:lvl1pPr lvl="0" algn="l">
              <a:lnSpc>
                <a:spcPct val="90000"/>
              </a:lnSpc>
              <a:spcBef>
                <a:spcPts val="0"/>
              </a:spcBef>
              <a:spcAft>
                <a:spcPts val="0"/>
              </a:spcAft>
              <a:buClr>
                <a:srgbClr val="000000"/>
              </a:buClr>
              <a:buSzPts val="2400"/>
              <a:buFont typeface="Calibri"/>
              <a:buNone/>
              <a:defRPr sz="2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67" name="Google Shape;367;p130"/>
          <p:cNvSpPr>
            <a:spLocks noGrp="1"/>
          </p:cNvSpPr>
          <p:nvPr>
            <p:ph type="pic" idx="2"/>
          </p:nvPr>
        </p:nvSpPr>
        <p:spPr>
          <a:xfrm>
            <a:off x="3887391" y="740568"/>
            <a:ext cx="4629300" cy="3655200"/>
          </a:xfrm>
          <a:prstGeom prst="rect">
            <a:avLst/>
          </a:prstGeom>
          <a:noFill/>
          <a:ln>
            <a:noFill/>
          </a:ln>
        </p:spPr>
      </p:sp>
      <p:sp>
        <p:nvSpPr>
          <p:cNvPr id="368" name="Google Shape;368;p130"/>
          <p:cNvSpPr txBox="1">
            <a:spLocks noGrp="1"/>
          </p:cNvSpPr>
          <p:nvPr>
            <p:ph type="body" idx="1"/>
          </p:nvPr>
        </p:nvSpPr>
        <p:spPr>
          <a:xfrm>
            <a:off x="629841" y="1543050"/>
            <a:ext cx="2949000" cy="2858700"/>
          </a:xfrm>
          <a:prstGeom prst="rect">
            <a:avLst/>
          </a:prstGeom>
          <a:noFill/>
          <a:ln>
            <a:noFill/>
          </a:ln>
        </p:spPr>
        <p:txBody>
          <a:bodyPr spcFirstLastPara="1" wrap="square" lIns="12400" tIns="12400" rIns="12400" bIns="12400" anchor="t" anchorCtr="0">
            <a:normAutofit/>
          </a:bodyPr>
          <a:lstStyle>
            <a:lvl1pPr marL="457200" lvl="0" indent="-228600" algn="l">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marL="914400" lvl="1" indent="-228600" algn="l">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marL="1371600" lvl="2" indent="-228600" algn="l">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marL="1828800" lvl="3" indent="-228600" algn="l">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marL="2286000" lvl="4" indent="-228600" algn="l">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69" name="Google Shape;369;p130"/>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VERTICAL_TEXT" type="vertTx">
  <p:cSld name="VERTICAL_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70"/>
        <p:cNvGrpSpPr/>
        <p:nvPr/>
      </p:nvGrpSpPr>
      <p:grpSpPr>
        <a:xfrm>
          <a:off x="0" y="0"/>
          <a:ext cx="0" cy="0"/>
          <a:chOff x="0" y="0"/>
          <a:chExt cx="0" cy="0"/>
        </a:xfrm>
      </p:grpSpPr>
      <p:sp>
        <p:nvSpPr>
          <p:cNvPr id="371" name="Google Shape;371;p131"/>
          <p:cNvSpPr txBox="1">
            <a:spLocks noGrp="1"/>
          </p:cNvSpPr>
          <p:nvPr>
            <p:ph type="title"/>
          </p:nvPr>
        </p:nvSpPr>
        <p:spPr>
          <a:xfrm>
            <a:off x="628650" y="273843"/>
            <a:ext cx="7886700" cy="994200"/>
          </a:xfrm>
          <a:prstGeom prst="rect">
            <a:avLst/>
          </a:prstGeom>
          <a:noFill/>
          <a:ln>
            <a:noFill/>
          </a:ln>
        </p:spPr>
        <p:txBody>
          <a:bodyPr spcFirstLastPara="1" wrap="square" lIns="12400" tIns="12400" rIns="12400" bIns="12400" anchor="ctr" anchorCtr="0">
            <a:normAutofit/>
          </a:bodyPr>
          <a:lstStyle>
            <a:lvl1pPr lvl="0" algn="l">
              <a:lnSpc>
                <a:spcPct val="9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72" name="Google Shape;372;p131"/>
          <p:cNvSpPr txBox="1">
            <a:spLocks noGrp="1"/>
          </p:cNvSpPr>
          <p:nvPr>
            <p:ph type="body" idx="1"/>
          </p:nvPr>
        </p:nvSpPr>
        <p:spPr>
          <a:xfrm rot="5400000">
            <a:off x="2940151" y="-942281"/>
            <a:ext cx="3263700" cy="7886700"/>
          </a:xfrm>
          <a:prstGeom prst="rect">
            <a:avLst/>
          </a:prstGeom>
          <a:noFill/>
          <a:ln>
            <a:noFill/>
          </a:ln>
        </p:spPr>
        <p:txBody>
          <a:bodyPr spcFirstLastPara="1" wrap="square" lIns="12400" tIns="12400" rIns="12400" bIns="12400" anchor="t" anchorCtr="0">
            <a:normAutofit/>
          </a:bodyPr>
          <a:lstStyle>
            <a:lvl1pPr marL="457200" lvl="0"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1pPr>
            <a:lvl2pPr marL="914400" lvl="1"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2pPr>
            <a:lvl3pPr marL="1371600" lvl="2"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3pPr>
            <a:lvl4pPr marL="1828800" lvl="3"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4pPr>
            <a:lvl5pPr marL="2286000" lvl="4"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73" name="Google Shape;373;p131"/>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74"/>
        <p:cNvGrpSpPr/>
        <p:nvPr/>
      </p:nvGrpSpPr>
      <p:grpSpPr>
        <a:xfrm>
          <a:off x="0" y="0"/>
          <a:ext cx="0" cy="0"/>
          <a:chOff x="0" y="0"/>
          <a:chExt cx="0" cy="0"/>
        </a:xfrm>
      </p:grpSpPr>
      <p:sp>
        <p:nvSpPr>
          <p:cNvPr id="375" name="Google Shape;375;p132"/>
          <p:cNvSpPr txBox="1">
            <a:spLocks noGrp="1"/>
          </p:cNvSpPr>
          <p:nvPr>
            <p:ph type="title"/>
          </p:nvPr>
        </p:nvSpPr>
        <p:spPr>
          <a:xfrm rot="5400000">
            <a:off x="5350201" y="1467393"/>
            <a:ext cx="4358700" cy="1971600"/>
          </a:xfrm>
          <a:prstGeom prst="rect">
            <a:avLst/>
          </a:prstGeom>
          <a:noFill/>
          <a:ln>
            <a:noFill/>
          </a:ln>
        </p:spPr>
        <p:txBody>
          <a:bodyPr spcFirstLastPara="1" wrap="square" lIns="12400" tIns="12400" rIns="12400" bIns="12400" anchor="ctr" anchorCtr="0">
            <a:normAutofit/>
          </a:bodyPr>
          <a:lstStyle>
            <a:lvl1pPr lvl="0" algn="l">
              <a:lnSpc>
                <a:spcPct val="90000"/>
              </a:lnSpc>
              <a:spcBef>
                <a:spcPts val="0"/>
              </a:spcBef>
              <a:spcAft>
                <a:spcPts val="0"/>
              </a:spcAft>
              <a:buClr>
                <a:srgbClr val="000000"/>
              </a:buClr>
              <a:buSzPts val="3400"/>
              <a:buFont typeface="Calibri"/>
              <a:buNone/>
              <a:defRPr sz="3400" b="0">
                <a:solidFill>
                  <a:srgbClr val="000000"/>
                </a:solidFill>
                <a:latin typeface="Calibri"/>
                <a:ea typeface="Calibri"/>
                <a:cs typeface="Calibri"/>
                <a:sym typeface="Calibri"/>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376" name="Google Shape;376;p132"/>
          <p:cNvSpPr txBox="1">
            <a:spLocks noGrp="1"/>
          </p:cNvSpPr>
          <p:nvPr>
            <p:ph type="body" idx="1"/>
          </p:nvPr>
        </p:nvSpPr>
        <p:spPr>
          <a:xfrm rot="5400000">
            <a:off x="1349625" y="-447206"/>
            <a:ext cx="4358700" cy="5800800"/>
          </a:xfrm>
          <a:prstGeom prst="rect">
            <a:avLst/>
          </a:prstGeom>
          <a:noFill/>
          <a:ln>
            <a:noFill/>
          </a:ln>
        </p:spPr>
        <p:txBody>
          <a:bodyPr spcFirstLastPara="1" wrap="square" lIns="12400" tIns="12400" rIns="12400" bIns="12400" anchor="t" anchorCtr="0">
            <a:normAutofit/>
          </a:bodyPr>
          <a:lstStyle>
            <a:lvl1pPr marL="457200" lvl="0"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1pPr>
            <a:lvl2pPr marL="914400" lvl="1"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2pPr>
            <a:lvl3pPr marL="1371600" lvl="2"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3pPr>
            <a:lvl4pPr marL="1828800" lvl="3"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4pPr>
            <a:lvl5pPr marL="2286000" lvl="4" indent="-361950" algn="l">
              <a:lnSpc>
                <a:spcPct val="90000"/>
              </a:lnSpc>
              <a:spcBef>
                <a:spcPts val="800"/>
              </a:spcBef>
              <a:spcAft>
                <a:spcPts val="0"/>
              </a:spcAft>
              <a:buClr>
                <a:srgbClr val="000000"/>
              </a:buClr>
              <a:buSzPts val="2100"/>
              <a:buFont typeface="Arial"/>
              <a:buChar char="•"/>
              <a:defRPr sz="2100">
                <a:solidFill>
                  <a:srgbClr val="000000"/>
                </a:solidFill>
                <a:latin typeface="Calibri"/>
                <a:ea typeface="Calibri"/>
                <a:cs typeface="Calibri"/>
                <a:sym typeface="Calibri"/>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77" name="Google Shape;377;p132"/>
          <p:cNvSpPr txBox="1">
            <a:spLocks noGrp="1"/>
          </p:cNvSpPr>
          <p:nvPr>
            <p:ph type="sldNum" idx="12"/>
          </p:nvPr>
        </p:nvSpPr>
        <p:spPr>
          <a:xfrm>
            <a:off x="8357968" y="4828312"/>
            <a:ext cx="157500" cy="163500"/>
          </a:xfrm>
          <a:prstGeom prst="rect">
            <a:avLst/>
          </a:prstGeom>
          <a:noFill/>
          <a:ln>
            <a:noFill/>
          </a:ln>
        </p:spPr>
        <p:txBody>
          <a:bodyPr spcFirstLastPara="1" wrap="square" lIns="12400" tIns="12400" rIns="12400" bIns="12400"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382"/>
        <p:cNvGrpSpPr/>
        <p:nvPr/>
      </p:nvGrpSpPr>
      <p:grpSpPr>
        <a:xfrm>
          <a:off x="0" y="0"/>
          <a:ext cx="0" cy="0"/>
          <a:chOff x="0" y="0"/>
          <a:chExt cx="0" cy="0"/>
        </a:xfrm>
      </p:grpSpPr>
      <p:sp>
        <p:nvSpPr>
          <p:cNvPr id="383" name="Google Shape;383;p7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4" name="Google Shape;384;p72"/>
          <p:cNvGrpSpPr/>
          <p:nvPr/>
        </p:nvGrpSpPr>
        <p:grpSpPr>
          <a:xfrm>
            <a:off x="2105247" y="1"/>
            <a:ext cx="7038765" cy="5138761"/>
            <a:chOff x="3388636" y="43347"/>
            <a:chExt cx="5755327" cy="4201767"/>
          </a:xfrm>
        </p:grpSpPr>
        <p:sp>
          <p:nvSpPr>
            <p:cNvPr id="385" name="Google Shape;385;p72"/>
            <p:cNvSpPr/>
            <p:nvPr/>
          </p:nvSpPr>
          <p:spPr>
            <a:xfrm>
              <a:off x="3837147"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72"/>
            <p:cNvSpPr/>
            <p:nvPr/>
          </p:nvSpPr>
          <p:spPr>
            <a:xfrm>
              <a:off x="4285658"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72"/>
            <p:cNvSpPr/>
            <p:nvPr/>
          </p:nvSpPr>
          <p:spPr>
            <a:xfrm>
              <a:off x="4734169"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72"/>
            <p:cNvSpPr/>
            <p:nvPr/>
          </p:nvSpPr>
          <p:spPr>
            <a:xfrm>
              <a:off x="5182681"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72"/>
            <p:cNvSpPr/>
            <p:nvPr/>
          </p:nvSpPr>
          <p:spPr>
            <a:xfrm>
              <a:off x="5631192"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72"/>
            <p:cNvSpPr/>
            <p:nvPr/>
          </p:nvSpPr>
          <p:spPr>
            <a:xfrm>
              <a:off x="6079703"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2"/>
            <p:cNvSpPr/>
            <p:nvPr/>
          </p:nvSpPr>
          <p:spPr>
            <a:xfrm>
              <a:off x="6528215"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72"/>
            <p:cNvSpPr/>
            <p:nvPr/>
          </p:nvSpPr>
          <p:spPr>
            <a:xfrm>
              <a:off x="6976726"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72"/>
            <p:cNvSpPr/>
            <p:nvPr/>
          </p:nvSpPr>
          <p:spPr>
            <a:xfrm>
              <a:off x="7425229"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72"/>
            <p:cNvSpPr/>
            <p:nvPr/>
          </p:nvSpPr>
          <p:spPr>
            <a:xfrm>
              <a:off x="7873740"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2"/>
            <p:cNvSpPr/>
            <p:nvPr/>
          </p:nvSpPr>
          <p:spPr>
            <a:xfrm>
              <a:off x="8322251"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72"/>
            <p:cNvSpPr/>
            <p:nvPr/>
          </p:nvSpPr>
          <p:spPr>
            <a:xfrm>
              <a:off x="8770763" y="1754163"/>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72"/>
            <p:cNvSpPr/>
            <p:nvPr/>
          </p:nvSpPr>
          <p:spPr>
            <a:xfrm>
              <a:off x="3837147"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72"/>
            <p:cNvSpPr/>
            <p:nvPr/>
          </p:nvSpPr>
          <p:spPr>
            <a:xfrm>
              <a:off x="4285658"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2"/>
            <p:cNvSpPr/>
            <p:nvPr/>
          </p:nvSpPr>
          <p:spPr>
            <a:xfrm>
              <a:off x="4734169"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72"/>
            <p:cNvSpPr/>
            <p:nvPr/>
          </p:nvSpPr>
          <p:spPr>
            <a:xfrm>
              <a:off x="5182681"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2"/>
            <p:cNvSpPr/>
            <p:nvPr/>
          </p:nvSpPr>
          <p:spPr>
            <a:xfrm>
              <a:off x="5631192"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72"/>
            <p:cNvSpPr/>
            <p:nvPr/>
          </p:nvSpPr>
          <p:spPr>
            <a:xfrm>
              <a:off x="6079703"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2"/>
            <p:cNvSpPr/>
            <p:nvPr/>
          </p:nvSpPr>
          <p:spPr>
            <a:xfrm>
              <a:off x="6528215"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72"/>
            <p:cNvSpPr/>
            <p:nvPr/>
          </p:nvSpPr>
          <p:spPr>
            <a:xfrm>
              <a:off x="6976726"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2"/>
            <p:cNvSpPr/>
            <p:nvPr/>
          </p:nvSpPr>
          <p:spPr>
            <a:xfrm>
              <a:off x="7425229"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2"/>
            <p:cNvSpPr/>
            <p:nvPr/>
          </p:nvSpPr>
          <p:spPr>
            <a:xfrm>
              <a:off x="7873740"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2"/>
            <p:cNvSpPr/>
            <p:nvPr/>
          </p:nvSpPr>
          <p:spPr>
            <a:xfrm>
              <a:off x="8322251"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72"/>
            <p:cNvSpPr/>
            <p:nvPr/>
          </p:nvSpPr>
          <p:spPr>
            <a:xfrm>
              <a:off x="8770763" y="1326459"/>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2"/>
            <p:cNvSpPr/>
            <p:nvPr/>
          </p:nvSpPr>
          <p:spPr>
            <a:xfrm>
              <a:off x="3837147"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72"/>
            <p:cNvSpPr/>
            <p:nvPr/>
          </p:nvSpPr>
          <p:spPr>
            <a:xfrm>
              <a:off x="4285658"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2"/>
            <p:cNvSpPr/>
            <p:nvPr/>
          </p:nvSpPr>
          <p:spPr>
            <a:xfrm>
              <a:off x="4734169"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2"/>
            <p:cNvSpPr/>
            <p:nvPr/>
          </p:nvSpPr>
          <p:spPr>
            <a:xfrm>
              <a:off x="5182681"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2"/>
            <p:cNvSpPr/>
            <p:nvPr/>
          </p:nvSpPr>
          <p:spPr>
            <a:xfrm>
              <a:off x="5631192"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2"/>
            <p:cNvSpPr/>
            <p:nvPr/>
          </p:nvSpPr>
          <p:spPr>
            <a:xfrm>
              <a:off x="6079703"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72"/>
            <p:cNvSpPr/>
            <p:nvPr/>
          </p:nvSpPr>
          <p:spPr>
            <a:xfrm>
              <a:off x="6528215"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72"/>
            <p:cNvSpPr/>
            <p:nvPr/>
          </p:nvSpPr>
          <p:spPr>
            <a:xfrm>
              <a:off x="6976726"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2"/>
            <p:cNvSpPr/>
            <p:nvPr/>
          </p:nvSpPr>
          <p:spPr>
            <a:xfrm>
              <a:off x="7425229"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72"/>
            <p:cNvSpPr/>
            <p:nvPr/>
          </p:nvSpPr>
          <p:spPr>
            <a:xfrm>
              <a:off x="7873740"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72"/>
            <p:cNvSpPr/>
            <p:nvPr/>
          </p:nvSpPr>
          <p:spPr>
            <a:xfrm>
              <a:off x="8322251"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72"/>
            <p:cNvSpPr/>
            <p:nvPr/>
          </p:nvSpPr>
          <p:spPr>
            <a:xfrm>
              <a:off x="8770763" y="898755"/>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72"/>
            <p:cNvSpPr/>
            <p:nvPr/>
          </p:nvSpPr>
          <p:spPr>
            <a:xfrm>
              <a:off x="3388636"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2"/>
            <p:cNvSpPr/>
            <p:nvPr/>
          </p:nvSpPr>
          <p:spPr>
            <a:xfrm>
              <a:off x="3837147"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2"/>
            <p:cNvSpPr/>
            <p:nvPr/>
          </p:nvSpPr>
          <p:spPr>
            <a:xfrm>
              <a:off x="4285658"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2"/>
            <p:cNvSpPr/>
            <p:nvPr/>
          </p:nvSpPr>
          <p:spPr>
            <a:xfrm>
              <a:off x="4734169"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72"/>
            <p:cNvSpPr/>
            <p:nvPr/>
          </p:nvSpPr>
          <p:spPr>
            <a:xfrm>
              <a:off x="5182681"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72"/>
            <p:cNvSpPr/>
            <p:nvPr/>
          </p:nvSpPr>
          <p:spPr>
            <a:xfrm>
              <a:off x="5631192"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72"/>
            <p:cNvSpPr/>
            <p:nvPr/>
          </p:nvSpPr>
          <p:spPr>
            <a:xfrm>
              <a:off x="6079703"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2"/>
            <p:cNvSpPr/>
            <p:nvPr/>
          </p:nvSpPr>
          <p:spPr>
            <a:xfrm>
              <a:off x="6528215"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2"/>
            <p:cNvSpPr/>
            <p:nvPr/>
          </p:nvSpPr>
          <p:spPr>
            <a:xfrm>
              <a:off x="6976726"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2"/>
            <p:cNvSpPr/>
            <p:nvPr/>
          </p:nvSpPr>
          <p:spPr>
            <a:xfrm>
              <a:off x="7425229"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72"/>
            <p:cNvSpPr/>
            <p:nvPr/>
          </p:nvSpPr>
          <p:spPr>
            <a:xfrm>
              <a:off x="7873740"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2"/>
            <p:cNvSpPr/>
            <p:nvPr/>
          </p:nvSpPr>
          <p:spPr>
            <a:xfrm>
              <a:off x="8322251"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72"/>
            <p:cNvSpPr/>
            <p:nvPr/>
          </p:nvSpPr>
          <p:spPr>
            <a:xfrm>
              <a:off x="8770763" y="471051"/>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72"/>
            <p:cNvSpPr/>
            <p:nvPr/>
          </p:nvSpPr>
          <p:spPr>
            <a:xfrm>
              <a:off x="3388636"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72"/>
            <p:cNvSpPr/>
            <p:nvPr/>
          </p:nvSpPr>
          <p:spPr>
            <a:xfrm>
              <a:off x="3837147"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72"/>
            <p:cNvSpPr/>
            <p:nvPr/>
          </p:nvSpPr>
          <p:spPr>
            <a:xfrm>
              <a:off x="4285658"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72"/>
            <p:cNvSpPr/>
            <p:nvPr/>
          </p:nvSpPr>
          <p:spPr>
            <a:xfrm>
              <a:off x="4734169" y="4336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72"/>
            <p:cNvSpPr/>
            <p:nvPr/>
          </p:nvSpPr>
          <p:spPr>
            <a:xfrm>
              <a:off x="5182681"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72"/>
            <p:cNvSpPr/>
            <p:nvPr/>
          </p:nvSpPr>
          <p:spPr>
            <a:xfrm>
              <a:off x="5631192"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2"/>
            <p:cNvSpPr/>
            <p:nvPr/>
          </p:nvSpPr>
          <p:spPr>
            <a:xfrm>
              <a:off x="6079703"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2"/>
            <p:cNvSpPr/>
            <p:nvPr/>
          </p:nvSpPr>
          <p:spPr>
            <a:xfrm>
              <a:off x="6528215"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2"/>
            <p:cNvSpPr/>
            <p:nvPr/>
          </p:nvSpPr>
          <p:spPr>
            <a:xfrm>
              <a:off x="6976726"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2"/>
            <p:cNvSpPr/>
            <p:nvPr/>
          </p:nvSpPr>
          <p:spPr>
            <a:xfrm>
              <a:off x="7425229"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2"/>
            <p:cNvSpPr/>
            <p:nvPr/>
          </p:nvSpPr>
          <p:spPr>
            <a:xfrm>
              <a:off x="7873740"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2"/>
            <p:cNvSpPr/>
            <p:nvPr/>
          </p:nvSpPr>
          <p:spPr>
            <a:xfrm>
              <a:off x="8322251"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2"/>
            <p:cNvSpPr/>
            <p:nvPr/>
          </p:nvSpPr>
          <p:spPr>
            <a:xfrm>
              <a:off x="8770763" y="43347"/>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72"/>
            <p:cNvSpPr/>
            <p:nvPr/>
          </p:nvSpPr>
          <p:spPr>
            <a:xfrm>
              <a:off x="3837147"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2"/>
            <p:cNvSpPr/>
            <p:nvPr/>
          </p:nvSpPr>
          <p:spPr>
            <a:xfrm>
              <a:off x="4285658"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2"/>
            <p:cNvSpPr/>
            <p:nvPr/>
          </p:nvSpPr>
          <p:spPr>
            <a:xfrm>
              <a:off x="4734169"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2"/>
            <p:cNvSpPr/>
            <p:nvPr/>
          </p:nvSpPr>
          <p:spPr>
            <a:xfrm>
              <a:off x="5182681"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2"/>
            <p:cNvSpPr/>
            <p:nvPr/>
          </p:nvSpPr>
          <p:spPr>
            <a:xfrm>
              <a:off x="5631192"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72"/>
            <p:cNvSpPr/>
            <p:nvPr/>
          </p:nvSpPr>
          <p:spPr>
            <a:xfrm>
              <a:off x="6079703"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2"/>
            <p:cNvSpPr/>
            <p:nvPr/>
          </p:nvSpPr>
          <p:spPr>
            <a:xfrm>
              <a:off x="6528215"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2"/>
            <p:cNvSpPr/>
            <p:nvPr/>
          </p:nvSpPr>
          <p:spPr>
            <a:xfrm>
              <a:off x="6976726"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2"/>
            <p:cNvSpPr/>
            <p:nvPr/>
          </p:nvSpPr>
          <p:spPr>
            <a:xfrm>
              <a:off x="7425229"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2"/>
            <p:cNvSpPr/>
            <p:nvPr/>
          </p:nvSpPr>
          <p:spPr>
            <a:xfrm>
              <a:off x="7873740"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2"/>
            <p:cNvSpPr/>
            <p:nvPr/>
          </p:nvSpPr>
          <p:spPr>
            <a:xfrm>
              <a:off x="8322251"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2"/>
            <p:cNvSpPr/>
            <p:nvPr/>
          </p:nvSpPr>
          <p:spPr>
            <a:xfrm>
              <a:off x="8770763" y="3871914"/>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2"/>
            <p:cNvSpPr/>
            <p:nvPr/>
          </p:nvSpPr>
          <p:spPr>
            <a:xfrm>
              <a:off x="3837147"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2"/>
            <p:cNvSpPr/>
            <p:nvPr/>
          </p:nvSpPr>
          <p:spPr>
            <a:xfrm>
              <a:off x="4285658"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72"/>
            <p:cNvSpPr/>
            <p:nvPr/>
          </p:nvSpPr>
          <p:spPr>
            <a:xfrm>
              <a:off x="4734169"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2"/>
            <p:cNvSpPr/>
            <p:nvPr/>
          </p:nvSpPr>
          <p:spPr>
            <a:xfrm>
              <a:off x="5182681"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2"/>
            <p:cNvSpPr/>
            <p:nvPr/>
          </p:nvSpPr>
          <p:spPr>
            <a:xfrm>
              <a:off x="5631192"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2"/>
            <p:cNvSpPr/>
            <p:nvPr/>
          </p:nvSpPr>
          <p:spPr>
            <a:xfrm>
              <a:off x="6079703"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2"/>
            <p:cNvSpPr/>
            <p:nvPr/>
          </p:nvSpPr>
          <p:spPr>
            <a:xfrm>
              <a:off x="6528215"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2"/>
            <p:cNvSpPr/>
            <p:nvPr/>
          </p:nvSpPr>
          <p:spPr>
            <a:xfrm>
              <a:off x="6976726"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72"/>
            <p:cNvSpPr/>
            <p:nvPr/>
          </p:nvSpPr>
          <p:spPr>
            <a:xfrm>
              <a:off x="7425229"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2"/>
            <p:cNvSpPr/>
            <p:nvPr/>
          </p:nvSpPr>
          <p:spPr>
            <a:xfrm>
              <a:off x="7873740"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2"/>
            <p:cNvSpPr/>
            <p:nvPr/>
          </p:nvSpPr>
          <p:spPr>
            <a:xfrm>
              <a:off x="8322251"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2"/>
            <p:cNvSpPr/>
            <p:nvPr/>
          </p:nvSpPr>
          <p:spPr>
            <a:xfrm>
              <a:off x="8770763" y="3444210"/>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2"/>
            <p:cNvSpPr/>
            <p:nvPr/>
          </p:nvSpPr>
          <p:spPr>
            <a:xfrm>
              <a:off x="3837147"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2"/>
            <p:cNvSpPr/>
            <p:nvPr/>
          </p:nvSpPr>
          <p:spPr>
            <a:xfrm>
              <a:off x="4285658"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2"/>
            <p:cNvSpPr/>
            <p:nvPr/>
          </p:nvSpPr>
          <p:spPr>
            <a:xfrm>
              <a:off x="4734169"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2"/>
            <p:cNvSpPr/>
            <p:nvPr/>
          </p:nvSpPr>
          <p:spPr>
            <a:xfrm>
              <a:off x="5182681"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2"/>
            <p:cNvSpPr/>
            <p:nvPr/>
          </p:nvSpPr>
          <p:spPr>
            <a:xfrm>
              <a:off x="5631192"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2"/>
            <p:cNvSpPr/>
            <p:nvPr/>
          </p:nvSpPr>
          <p:spPr>
            <a:xfrm>
              <a:off x="6079703"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2"/>
            <p:cNvSpPr/>
            <p:nvPr/>
          </p:nvSpPr>
          <p:spPr>
            <a:xfrm>
              <a:off x="6528215"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2"/>
            <p:cNvSpPr/>
            <p:nvPr/>
          </p:nvSpPr>
          <p:spPr>
            <a:xfrm>
              <a:off x="6976726"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2"/>
            <p:cNvSpPr/>
            <p:nvPr/>
          </p:nvSpPr>
          <p:spPr>
            <a:xfrm>
              <a:off x="7425229"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2"/>
            <p:cNvSpPr/>
            <p:nvPr/>
          </p:nvSpPr>
          <p:spPr>
            <a:xfrm>
              <a:off x="7873740"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2"/>
            <p:cNvSpPr/>
            <p:nvPr/>
          </p:nvSpPr>
          <p:spPr>
            <a:xfrm>
              <a:off x="8322251"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2"/>
            <p:cNvSpPr/>
            <p:nvPr/>
          </p:nvSpPr>
          <p:spPr>
            <a:xfrm>
              <a:off x="8770763" y="3016506"/>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2"/>
            <p:cNvSpPr/>
            <p:nvPr/>
          </p:nvSpPr>
          <p:spPr>
            <a:xfrm>
              <a:off x="3837147"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2"/>
            <p:cNvSpPr/>
            <p:nvPr/>
          </p:nvSpPr>
          <p:spPr>
            <a:xfrm>
              <a:off x="4285658"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2"/>
            <p:cNvSpPr/>
            <p:nvPr/>
          </p:nvSpPr>
          <p:spPr>
            <a:xfrm>
              <a:off x="4734169"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2"/>
            <p:cNvSpPr/>
            <p:nvPr/>
          </p:nvSpPr>
          <p:spPr>
            <a:xfrm>
              <a:off x="5182681"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2"/>
            <p:cNvSpPr/>
            <p:nvPr/>
          </p:nvSpPr>
          <p:spPr>
            <a:xfrm>
              <a:off x="5631192"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2"/>
            <p:cNvSpPr/>
            <p:nvPr/>
          </p:nvSpPr>
          <p:spPr>
            <a:xfrm>
              <a:off x="6079703"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2"/>
            <p:cNvSpPr/>
            <p:nvPr/>
          </p:nvSpPr>
          <p:spPr>
            <a:xfrm>
              <a:off x="6528215"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2"/>
            <p:cNvSpPr/>
            <p:nvPr/>
          </p:nvSpPr>
          <p:spPr>
            <a:xfrm>
              <a:off x="6976726"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2"/>
            <p:cNvSpPr/>
            <p:nvPr/>
          </p:nvSpPr>
          <p:spPr>
            <a:xfrm>
              <a:off x="7425229"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2"/>
            <p:cNvSpPr/>
            <p:nvPr/>
          </p:nvSpPr>
          <p:spPr>
            <a:xfrm>
              <a:off x="7873740"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2"/>
            <p:cNvSpPr/>
            <p:nvPr/>
          </p:nvSpPr>
          <p:spPr>
            <a:xfrm>
              <a:off x="8322251"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2"/>
            <p:cNvSpPr/>
            <p:nvPr/>
          </p:nvSpPr>
          <p:spPr>
            <a:xfrm>
              <a:off x="8770763" y="2588802"/>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2"/>
            <p:cNvSpPr/>
            <p:nvPr/>
          </p:nvSpPr>
          <p:spPr>
            <a:xfrm>
              <a:off x="3837147"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72"/>
            <p:cNvSpPr/>
            <p:nvPr/>
          </p:nvSpPr>
          <p:spPr>
            <a:xfrm>
              <a:off x="4285658"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2"/>
            <p:cNvSpPr/>
            <p:nvPr/>
          </p:nvSpPr>
          <p:spPr>
            <a:xfrm>
              <a:off x="4734169"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2"/>
            <p:cNvSpPr/>
            <p:nvPr/>
          </p:nvSpPr>
          <p:spPr>
            <a:xfrm>
              <a:off x="5182681"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2"/>
            <p:cNvSpPr/>
            <p:nvPr/>
          </p:nvSpPr>
          <p:spPr>
            <a:xfrm>
              <a:off x="5631192"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2"/>
            <p:cNvSpPr/>
            <p:nvPr/>
          </p:nvSpPr>
          <p:spPr>
            <a:xfrm>
              <a:off x="6079703"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2"/>
            <p:cNvSpPr/>
            <p:nvPr/>
          </p:nvSpPr>
          <p:spPr>
            <a:xfrm>
              <a:off x="6528215"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2"/>
            <p:cNvSpPr/>
            <p:nvPr/>
          </p:nvSpPr>
          <p:spPr>
            <a:xfrm>
              <a:off x="6976726"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2"/>
            <p:cNvSpPr/>
            <p:nvPr/>
          </p:nvSpPr>
          <p:spPr>
            <a:xfrm>
              <a:off x="7425229"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72"/>
            <p:cNvSpPr/>
            <p:nvPr/>
          </p:nvSpPr>
          <p:spPr>
            <a:xfrm>
              <a:off x="7873740"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2"/>
            <p:cNvSpPr/>
            <p:nvPr/>
          </p:nvSpPr>
          <p:spPr>
            <a:xfrm>
              <a:off x="8322251"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2"/>
            <p:cNvSpPr/>
            <p:nvPr/>
          </p:nvSpPr>
          <p:spPr>
            <a:xfrm>
              <a:off x="8770763" y="2161098"/>
              <a:ext cx="373200" cy="373200"/>
            </a:xfrm>
            <a:prstGeom prst="ellipse">
              <a:avLst/>
            </a:prstGeom>
            <a:solidFill>
              <a:srgbClr val="DEDEDE">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7" name="Google Shape;507;p72"/>
          <p:cNvSpPr/>
          <p:nvPr/>
        </p:nvSpPr>
        <p:spPr>
          <a:xfrm>
            <a:off x="3396590" y="0"/>
            <a:ext cx="3250800" cy="51435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72"/>
          <p:cNvSpPr/>
          <p:nvPr/>
        </p:nvSpPr>
        <p:spPr>
          <a:xfrm>
            <a:off x="0" y="0"/>
            <a:ext cx="34158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2"/>
          <p:cNvSpPr/>
          <p:nvPr/>
        </p:nvSpPr>
        <p:spPr>
          <a:xfrm>
            <a:off x="685175" y="1799775"/>
            <a:ext cx="61200" cy="238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2"/>
          <p:cNvSpPr txBox="1">
            <a:spLocks noGrp="1"/>
          </p:cNvSpPr>
          <p:nvPr>
            <p:ph type="ctrTitle"/>
          </p:nvPr>
        </p:nvSpPr>
        <p:spPr>
          <a:xfrm>
            <a:off x="992425" y="1799775"/>
            <a:ext cx="3136800" cy="1739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3600"/>
              <a:buNone/>
              <a:defRPr sz="3600" b="1">
                <a:solidFill>
                  <a:schemeClr val="dk1"/>
                </a:solidFill>
                <a:latin typeface="Lato"/>
                <a:ea typeface="Lato"/>
                <a:cs typeface="Lato"/>
                <a:sym typeface="Lato"/>
              </a:defRPr>
            </a:lvl9pPr>
          </a:lstStyle>
          <a:p>
            <a:endParaRPr/>
          </a:p>
        </p:txBody>
      </p:sp>
      <p:sp>
        <p:nvSpPr>
          <p:cNvPr id="511" name="Google Shape;511;p72"/>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2"/>
              </a:buClr>
              <a:buSzPts val="1800"/>
              <a:buNone/>
              <a:defRPr sz="1800" b="1">
                <a:solidFill>
                  <a:schemeClr val="dk2"/>
                </a:solidFill>
                <a:latin typeface="Playfair Display"/>
                <a:ea typeface="Playfair Display"/>
                <a:cs typeface="Playfair Display"/>
                <a:sym typeface="Playfair Display"/>
              </a:defRPr>
            </a:lvl9pPr>
          </a:lstStyle>
          <a:p>
            <a:endParaRPr/>
          </a:p>
        </p:txBody>
      </p:sp>
      <p:sp>
        <p:nvSpPr>
          <p:cNvPr id="512" name="Google Shape;512;p72"/>
          <p:cNvSpPr txBox="1">
            <a:spLocks noGrp="1"/>
          </p:cNvSpPr>
          <p:nvPr>
            <p:ph type="sldNum" idx="12"/>
          </p:nvPr>
        </p:nvSpPr>
        <p:spPr>
          <a:xfrm>
            <a:off x="8472458" y="4706554"/>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2"/>
        <p:cNvGrpSpPr/>
        <p:nvPr/>
      </p:nvGrpSpPr>
      <p:grpSpPr>
        <a:xfrm>
          <a:off x="0" y="0"/>
          <a:ext cx="0" cy="0"/>
          <a:chOff x="0" y="0"/>
          <a:chExt cx="0" cy="0"/>
        </a:xfrm>
      </p:grpSpPr>
      <p:sp>
        <p:nvSpPr>
          <p:cNvPr id="153" name="Google Shape;153;p77"/>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3"/>
        <p:cNvGrpSpPr/>
        <p:nvPr/>
      </p:nvGrpSpPr>
      <p:grpSpPr>
        <a:xfrm>
          <a:off x="0" y="0"/>
          <a:ext cx="0" cy="0"/>
          <a:chOff x="0" y="0"/>
          <a:chExt cx="0" cy="0"/>
        </a:xfrm>
      </p:grpSpPr>
      <p:sp>
        <p:nvSpPr>
          <p:cNvPr id="514" name="Google Shape;514;p73"/>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3"/>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16" name="Google Shape;516;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17" name="Google Shape;517;p7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8"/>
        <p:cNvGrpSpPr/>
        <p:nvPr/>
      </p:nvGrpSpPr>
      <p:grpSpPr>
        <a:xfrm>
          <a:off x="0" y="0"/>
          <a:ext cx="0" cy="0"/>
          <a:chOff x="0" y="0"/>
          <a:chExt cx="0" cy="0"/>
        </a:xfrm>
      </p:grpSpPr>
      <p:sp>
        <p:nvSpPr>
          <p:cNvPr id="519" name="Google Shape;519;p81"/>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81"/>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81"/>
          <p:cNvSpPr txBox="1">
            <a:spLocks noGrp="1"/>
          </p:cNvSpPr>
          <p:nvPr>
            <p:ph type="ctrTitle"/>
          </p:nvPr>
        </p:nvSpPr>
        <p:spPr>
          <a:xfrm>
            <a:off x="3096250" y="1627200"/>
            <a:ext cx="2951400" cy="1584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522" name="Google Shape;522;p81"/>
          <p:cNvSpPr txBox="1">
            <a:spLocks noGrp="1"/>
          </p:cNvSpPr>
          <p:nvPr>
            <p:ph type="subTitle" idx="1"/>
          </p:nvPr>
        </p:nvSpPr>
        <p:spPr>
          <a:xfrm>
            <a:off x="3096363" y="3266930"/>
            <a:ext cx="2951400" cy="701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523" name="Google Shape;523;p8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24"/>
        <p:cNvGrpSpPr/>
        <p:nvPr/>
      </p:nvGrpSpPr>
      <p:grpSpPr>
        <a:xfrm>
          <a:off x="0" y="0"/>
          <a:ext cx="0" cy="0"/>
          <a:chOff x="0" y="0"/>
          <a:chExt cx="0" cy="0"/>
        </a:xfrm>
      </p:grpSpPr>
      <p:sp>
        <p:nvSpPr>
          <p:cNvPr id="525" name="Google Shape;525;p82"/>
          <p:cNvSpPr txBox="1">
            <a:spLocks noGrp="1"/>
          </p:cNvSpPr>
          <p:nvPr>
            <p:ph type="title"/>
          </p:nvPr>
        </p:nvSpPr>
        <p:spPr>
          <a:xfrm>
            <a:off x="509550" y="1423875"/>
            <a:ext cx="8124900" cy="179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526" name="Google Shape;526;p8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7"/>
        <p:cNvGrpSpPr/>
        <p:nvPr/>
      </p:nvGrpSpPr>
      <p:grpSpPr>
        <a:xfrm>
          <a:off x="0" y="0"/>
          <a:ext cx="0" cy="0"/>
          <a:chOff x="0" y="0"/>
          <a:chExt cx="0" cy="0"/>
        </a:xfrm>
      </p:grpSpPr>
      <p:sp>
        <p:nvSpPr>
          <p:cNvPr id="528" name="Google Shape;528;p83"/>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29" name="Google Shape;529;p8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30" name="Google Shape;530;p8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31" name="Google Shape;531;p8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2"/>
        <p:cNvGrpSpPr/>
        <p:nvPr/>
      </p:nvGrpSpPr>
      <p:grpSpPr>
        <a:xfrm>
          <a:off x="0" y="0"/>
          <a:ext cx="0" cy="0"/>
          <a:chOff x="0" y="0"/>
          <a:chExt cx="0" cy="0"/>
        </a:xfrm>
      </p:grpSpPr>
      <p:sp>
        <p:nvSpPr>
          <p:cNvPr id="533" name="Google Shape;533;p84"/>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34" name="Google Shape;534;p8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5"/>
        <p:cNvGrpSpPr/>
        <p:nvPr/>
      </p:nvGrpSpPr>
      <p:grpSpPr>
        <a:xfrm>
          <a:off x="0" y="0"/>
          <a:ext cx="0" cy="0"/>
          <a:chOff x="0" y="0"/>
          <a:chExt cx="0" cy="0"/>
        </a:xfrm>
      </p:grpSpPr>
      <p:sp>
        <p:nvSpPr>
          <p:cNvPr id="536" name="Google Shape;536;p8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7" name="Google Shape;537;p85"/>
          <p:cNvSpPr txBox="1">
            <a:spLocks noGrp="1"/>
          </p:cNvSpPr>
          <p:nvPr>
            <p:ph type="body" idx="1"/>
          </p:nvPr>
        </p:nvSpPr>
        <p:spPr>
          <a:xfrm>
            <a:off x="311700" y="1391378"/>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38" name="Google Shape;538;p8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539"/>
        <p:cNvGrpSpPr/>
        <p:nvPr/>
      </p:nvGrpSpPr>
      <p:grpSpPr>
        <a:xfrm>
          <a:off x="0" y="0"/>
          <a:ext cx="0" cy="0"/>
          <a:chOff x="0" y="0"/>
          <a:chExt cx="0" cy="0"/>
        </a:xfrm>
      </p:grpSpPr>
      <p:sp>
        <p:nvSpPr>
          <p:cNvPr id="540" name="Google Shape;540;p86"/>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541" name="Google Shape;541;p8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2"/>
        <p:cNvGrpSpPr/>
        <p:nvPr/>
      </p:nvGrpSpPr>
      <p:grpSpPr>
        <a:xfrm>
          <a:off x="0" y="0"/>
          <a:ext cx="0" cy="0"/>
          <a:chOff x="0" y="0"/>
          <a:chExt cx="0" cy="0"/>
        </a:xfrm>
      </p:grpSpPr>
      <p:sp>
        <p:nvSpPr>
          <p:cNvPr id="543" name="Google Shape;543;p87"/>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4" name="Google Shape;544;p8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45" name="Google Shape;545;p87"/>
          <p:cNvSpPr txBox="1">
            <a:spLocks noGrp="1"/>
          </p:cNvSpPr>
          <p:nvPr>
            <p:ph type="title"/>
          </p:nvPr>
        </p:nvSpPr>
        <p:spPr>
          <a:xfrm>
            <a:off x="265500" y="1107950"/>
            <a:ext cx="4045200" cy="168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46" name="Google Shape;546;p87"/>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7" name="Google Shape;547;p87"/>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548" name="Google Shape;548;p8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9"/>
        <p:cNvGrpSpPr/>
        <p:nvPr/>
      </p:nvGrpSpPr>
      <p:grpSpPr>
        <a:xfrm>
          <a:off x="0" y="0"/>
          <a:ext cx="0" cy="0"/>
          <a:chOff x="0" y="0"/>
          <a:chExt cx="0" cy="0"/>
        </a:xfrm>
      </p:grpSpPr>
      <p:sp>
        <p:nvSpPr>
          <p:cNvPr id="550" name="Google Shape;550;p88"/>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51" name="Google Shape;551;p8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2"/>
        <p:cNvGrpSpPr/>
        <p:nvPr/>
      </p:nvGrpSpPr>
      <p:grpSpPr>
        <a:xfrm>
          <a:off x="0" y="0"/>
          <a:ext cx="0" cy="0"/>
          <a:chOff x="0" y="0"/>
          <a:chExt cx="0" cy="0"/>
        </a:xfrm>
      </p:grpSpPr>
      <p:sp>
        <p:nvSpPr>
          <p:cNvPr id="553" name="Google Shape;553;p89"/>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89"/>
          <p:cNvSpPr txBox="1">
            <a:spLocks noGrp="1"/>
          </p:cNvSpPr>
          <p:nvPr>
            <p:ph type="title" hasCustomPrompt="1"/>
          </p:nvPr>
        </p:nvSpPr>
        <p:spPr>
          <a:xfrm>
            <a:off x="311700" y="1233100"/>
            <a:ext cx="8520600" cy="1610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Font typeface="Lato"/>
              <a:buNone/>
              <a:defRPr sz="10000">
                <a:latin typeface="Lato"/>
                <a:ea typeface="Lato"/>
                <a:cs typeface="Lato"/>
                <a:sym typeface="Lato"/>
              </a:defRPr>
            </a:lvl1pPr>
            <a:lvl2pPr lvl="1" algn="ctr">
              <a:lnSpc>
                <a:spcPct val="100000"/>
              </a:lnSpc>
              <a:spcBef>
                <a:spcPts val="0"/>
              </a:spcBef>
              <a:spcAft>
                <a:spcPts val="0"/>
              </a:spcAft>
              <a:buSzPts val="10000"/>
              <a:buFont typeface="Lato"/>
              <a:buNone/>
              <a:defRPr sz="10000">
                <a:latin typeface="Lato"/>
                <a:ea typeface="Lato"/>
                <a:cs typeface="Lato"/>
                <a:sym typeface="Lato"/>
              </a:defRPr>
            </a:lvl2pPr>
            <a:lvl3pPr lvl="2" algn="ctr">
              <a:lnSpc>
                <a:spcPct val="100000"/>
              </a:lnSpc>
              <a:spcBef>
                <a:spcPts val="0"/>
              </a:spcBef>
              <a:spcAft>
                <a:spcPts val="0"/>
              </a:spcAft>
              <a:buSzPts val="10000"/>
              <a:buFont typeface="Lato"/>
              <a:buNone/>
              <a:defRPr sz="10000">
                <a:latin typeface="Lato"/>
                <a:ea typeface="Lato"/>
                <a:cs typeface="Lato"/>
                <a:sym typeface="Lato"/>
              </a:defRPr>
            </a:lvl3pPr>
            <a:lvl4pPr lvl="3" algn="ctr">
              <a:lnSpc>
                <a:spcPct val="100000"/>
              </a:lnSpc>
              <a:spcBef>
                <a:spcPts val="0"/>
              </a:spcBef>
              <a:spcAft>
                <a:spcPts val="0"/>
              </a:spcAft>
              <a:buSzPts val="10000"/>
              <a:buFont typeface="Lato"/>
              <a:buNone/>
              <a:defRPr sz="10000">
                <a:latin typeface="Lato"/>
                <a:ea typeface="Lato"/>
                <a:cs typeface="Lato"/>
                <a:sym typeface="Lato"/>
              </a:defRPr>
            </a:lvl4pPr>
            <a:lvl5pPr lvl="4" algn="ctr">
              <a:lnSpc>
                <a:spcPct val="100000"/>
              </a:lnSpc>
              <a:spcBef>
                <a:spcPts val="0"/>
              </a:spcBef>
              <a:spcAft>
                <a:spcPts val="0"/>
              </a:spcAft>
              <a:buSzPts val="10000"/>
              <a:buFont typeface="Lato"/>
              <a:buNone/>
              <a:defRPr sz="10000">
                <a:latin typeface="Lato"/>
                <a:ea typeface="Lato"/>
                <a:cs typeface="Lato"/>
                <a:sym typeface="Lato"/>
              </a:defRPr>
            </a:lvl5pPr>
            <a:lvl6pPr lvl="5" algn="ctr">
              <a:lnSpc>
                <a:spcPct val="100000"/>
              </a:lnSpc>
              <a:spcBef>
                <a:spcPts val="0"/>
              </a:spcBef>
              <a:spcAft>
                <a:spcPts val="0"/>
              </a:spcAft>
              <a:buSzPts val="10000"/>
              <a:buFont typeface="Lato"/>
              <a:buNone/>
              <a:defRPr sz="10000">
                <a:latin typeface="Lato"/>
                <a:ea typeface="Lato"/>
                <a:cs typeface="Lato"/>
                <a:sym typeface="Lato"/>
              </a:defRPr>
            </a:lvl6pPr>
            <a:lvl7pPr lvl="6" algn="ctr">
              <a:lnSpc>
                <a:spcPct val="100000"/>
              </a:lnSpc>
              <a:spcBef>
                <a:spcPts val="0"/>
              </a:spcBef>
              <a:spcAft>
                <a:spcPts val="0"/>
              </a:spcAft>
              <a:buSzPts val="10000"/>
              <a:buFont typeface="Lato"/>
              <a:buNone/>
              <a:defRPr sz="10000">
                <a:latin typeface="Lato"/>
                <a:ea typeface="Lato"/>
                <a:cs typeface="Lato"/>
                <a:sym typeface="Lato"/>
              </a:defRPr>
            </a:lvl7pPr>
            <a:lvl8pPr lvl="7" algn="ctr">
              <a:lnSpc>
                <a:spcPct val="100000"/>
              </a:lnSpc>
              <a:spcBef>
                <a:spcPts val="0"/>
              </a:spcBef>
              <a:spcAft>
                <a:spcPts val="0"/>
              </a:spcAft>
              <a:buSzPts val="10000"/>
              <a:buFont typeface="Lato"/>
              <a:buNone/>
              <a:defRPr sz="10000">
                <a:latin typeface="Lato"/>
                <a:ea typeface="Lato"/>
                <a:cs typeface="Lato"/>
                <a:sym typeface="Lato"/>
              </a:defRPr>
            </a:lvl8pPr>
            <a:lvl9pPr lvl="8" algn="ctr">
              <a:lnSpc>
                <a:spcPct val="100000"/>
              </a:lnSpc>
              <a:spcBef>
                <a:spcPts val="0"/>
              </a:spcBef>
              <a:spcAft>
                <a:spcPts val="0"/>
              </a:spcAft>
              <a:buSzPts val="10000"/>
              <a:buFont typeface="Lato"/>
              <a:buNone/>
              <a:defRPr sz="10000">
                <a:latin typeface="Lato"/>
                <a:ea typeface="Lato"/>
                <a:cs typeface="Lato"/>
                <a:sym typeface="Lato"/>
              </a:defRPr>
            </a:lvl9pPr>
          </a:lstStyle>
          <a:p>
            <a:r>
              <a:t>xx%</a:t>
            </a:r>
          </a:p>
        </p:txBody>
      </p:sp>
      <p:sp>
        <p:nvSpPr>
          <p:cNvPr id="555" name="Google Shape;555;p89"/>
          <p:cNvSpPr txBox="1">
            <a:spLocks noGrp="1"/>
          </p:cNvSpPr>
          <p:nvPr>
            <p:ph type="body" idx="1"/>
          </p:nvPr>
        </p:nvSpPr>
        <p:spPr>
          <a:xfrm>
            <a:off x="311700" y="2919450"/>
            <a:ext cx="85206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56" name="Google Shape;556;p8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_TITLE_AND_DESCRIPTION">
  <p:cSld name="SECTION_TITLE_AND_DESCRIPTION">
    <p:spTree>
      <p:nvGrpSpPr>
        <p:cNvPr id="1" name="Shape 154"/>
        <p:cNvGrpSpPr/>
        <p:nvPr/>
      </p:nvGrpSpPr>
      <p:grpSpPr>
        <a:xfrm>
          <a:off x="0" y="0"/>
          <a:ext cx="0" cy="0"/>
          <a:chOff x="0" y="0"/>
          <a:chExt cx="0" cy="0"/>
        </a:xfrm>
      </p:grpSpPr>
      <p:sp>
        <p:nvSpPr>
          <p:cNvPr id="155" name="Google Shape;155;p78"/>
          <p:cNvSpPr/>
          <p:nvPr/>
        </p:nvSpPr>
        <p:spPr>
          <a:xfrm>
            <a:off x="4572000" y="-25"/>
            <a:ext cx="4572000" cy="5143500"/>
          </a:xfrm>
          <a:prstGeom prst="rect">
            <a:avLst/>
          </a:prstGeom>
          <a:solidFill>
            <a:srgbClr val="F55E6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6" name="Google Shape;156;p78"/>
          <p:cNvCxnSpPr/>
          <p:nvPr/>
        </p:nvCxnSpPr>
        <p:spPr>
          <a:xfrm>
            <a:off x="5029675" y="4495500"/>
            <a:ext cx="468300" cy="0"/>
          </a:xfrm>
          <a:prstGeom prst="straightConnector1">
            <a:avLst/>
          </a:prstGeom>
          <a:noFill/>
          <a:ln w="19050" cap="flat" cmpd="sng">
            <a:solidFill>
              <a:srgbClr val="FFFFFF"/>
            </a:solidFill>
            <a:prstDash val="solid"/>
            <a:round/>
            <a:headEnd type="none" w="sm" len="sm"/>
            <a:tailEnd type="none" w="sm" len="sm"/>
          </a:ln>
        </p:spPr>
      </p:cxnSp>
      <p:sp>
        <p:nvSpPr>
          <p:cNvPr id="157" name="Google Shape;157;p78"/>
          <p:cNvSpPr txBox="1">
            <a:spLocks noGrp="1"/>
          </p:cNvSpPr>
          <p:nvPr>
            <p:ph type="title"/>
          </p:nvPr>
        </p:nvSpPr>
        <p:spPr>
          <a:xfrm>
            <a:off x="265500" y="1107950"/>
            <a:ext cx="4045200" cy="16836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F55E61"/>
              </a:buClr>
              <a:buSzPts val="4200"/>
              <a:buFont typeface="Playfair Display"/>
              <a:buNone/>
              <a:defRPr sz="4200"/>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58" name="Google Shape;158;p78"/>
          <p:cNvSpPr txBox="1">
            <a:spLocks noGrp="1"/>
          </p:cNvSpPr>
          <p:nvPr>
            <p:ph type="body" idx="1"/>
          </p:nvPr>
        </p:nvSpPr>
        <p:spPr>
          <a:xfrm>
            <a:off x="265500" y="2845200"/>
            <a:ext cx="4045200" cy="1345500"/>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E696C"/>
              </a:buClr>
              <a:buSzPts val="2100"/>
              <a:buFont typeface="Lato"/>
              <a:buNone/>
              <a:defRPr sz="2100"/>
            </a:lvl1pPr>
            <a:lvl2pPr marL="914400" lvl="1" indent="-228600" algn="ctr">
              <a:lnSpc>
                <a:spcPct val="100000"/>
              </a:lnSpc>
              <a:spcBef>
                <a:spcPts val="0"/>
              </a:spcBef>
              <a:spcAft>
                <a:spcPts val="0"/>
              </a:spcAft>
              <a:buClr>
                <a:srgbClr val="5E696C"/>
              </a:buClr>
              <a:buSzPts val="2100"/>
              <a:buFont typeface="Lato"/>
              <a:buNone/>
              <a:defRPr sz="2100"/>
            </a:lvl2pPr>
            <a:lvl3pPr marL="1371600" lvl="2" indent="-228600" algn="ctr">
              <a:lnSpc>
                <a:spcPct val="100000"/>
              </a:lnSpc>
              <a:spcBef>
                <a:spcPts val="0"/>
              </a:spcBef>
              <a:spcAft>
                <a:spcPts val="0"/>
              </a:spcAft>
              <a:buClr>
                <a:srgbClr val="5E696C"/>
              </a:buClr>
              <a:buSzPts val="2100"/>
              <a:buFont typeface="Lato"/>
              <a:buNone/>
              <a:defRPr sz="2100"/>
            </a:lvl3pPr>
            <a:lvl4pPr marL="1828800" lvl="3" indent="-228600" algn="ctr">
              <a:lnSpc>
                <a:spcPct val="100000"/>
              </a:lnSpc>
              <a:spcBef>
                <a:spcPts val="0"/>
              </a:spcBef>
              <a:spcAft>
                <a:spcPts val="0"/>
              </a:spcAft>
              <a:buClr>
                <a:srgbClr val="5E696C"/>
              </a:buClr>
              <a:buSzPts val="2100"/>
              <a:buFont typeface="Lato"/>
              <a:buNone/>
              <a:defRPr sz="2100"/>
            </a:lvl4pPr>
            <a:lvl5pPr marL="2286000" lvl="4" indent="-228600" algn="ctr">
              <a:lnSpc>
                <a:spcPct val="100000"/>
              </a:lnSpc>
              <a:spcBef>
                <a:spcPts val="0"/>
              </a:spcBef>
              <a:spcAft>
                <a:spcPts val="0"/>
              </a:spcAft>
              <a:buClr>
                <a:srgbClr val="5E696C"/>
              </a:buClr>
              <a:buSzPts val="2100"/>
              <a:buFont typeface="Lato"/>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59" name="Google Shape;159;p78"/>
          <p:cNvSpPr txBox="1">
            <a:spLocks noGrp="1"/>
          </p:cNvSpPr>
          <p:nvPr>
            <p:ph type="body" idx="2"/>
          </p:nvPr>
        </p:nvSpPr>
        <p:spPr>
          <a:xfrm>
            <a:off x="4939500" y="724199"/>
            <a:ext cx="3837000" cy="3695100"/>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0" name="Google Shape;160;p78"/>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solidFill>
                <a:srgbClr val="5E696C"/>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7"/>
        <p:cNvGrpSpPr/>
        <p:nvPr/>
      </p:nvGrpSpPr>
      <p:grpSpPr>
        <a:xfrm>
          <a:off x="0" y="0"/>
          <a:ext cx="0" cy="0"/>
          <a:chOff x="0" y="0"/>
          <a:chExt cx="0" cy="0"/>
        </a:xfrm>
      </p:grpSpPr>
      <p:sp>
        <p:nvSpPr>
          <p:cNvPr id="558" name="Google Shape;558;p9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mp; Bullets 1">
  <p:cSld name="Title &amp; Bullets">
    <p:bg>
      <p:bgPr>
        <a:solidFill>
          <a:srgbClr val="000000"/>
        </a:solidFill>
        <a:effectLst/>
      </p:bgPr>
    </p:bg>
    <p:spTree>
      <p:nvGrpSpPr>
        <p:cNvPr id="1" name="Shape 559"/>
        <p:cNvGrpSpPr/>
        <p:nvPr/>
      </p:nvGrpSpPr>
      <p:grpSpPr>
        <a:xfrm>
          <a:off x="0" y="0"/>
          <a:ext cx="0" cy="0"/>
          <a:chOff x="0" y="0"/>
          <a:chExt cx="0" cy="0"/>
        </a:xfrm>
      </p:grpSpPr>
      <p:sp>
        <p:nvSpPr>
          <p:cNvPr id="560" name="Google Shape;560;p91"/>
          <p:cNvSpPr txBox="1">
            <a:spLocks noGrp="1"/>
          </p:cNvSpPr>
          <p:nvPr>
            <p:ph type="title"/>
          </p:nvPr>
        </p:nvSpPr>
        <p:spPr>
          <a:xfrm>
            <a:off x="892969" y="133945"/>
            <a:ext cx="7358100" cy="1285800"/>
          </a:xfrm>
          <a:prstGeom prst="rect">
            <a:avLst/>
          </a:prstGeom>
          <a:noFill/>
          <a:ln>
            <a:noFill/>
          </a:ln>
        </p:spPr>
        <p:txBody>
          <a:bodyPr spcFirstLastPara="1" wrap="square" lIns="32750" tIns="32750" rIns="32750" bIns="32750" anchor="ctr" anchorCtr="0">
            <a:noAutofit/>
          </a:bodyPr>
          <a:lstStyle>
            <a:lvl1pPr lvl="0" algn="ctr">
              <a:lnSpc>
                <a:spcPct val="100000"/>
              </a:lnSpc>
              <a:spcBef>
                <a:spcPts val="0"/>
              </a:spcBef>
              <a:spcAft>
                <a:spcPts val="0"/>
              </a:spcAft>
              <a:buClr>
                <a:srgbClr val="FFFFFF"/>
              </a:buClr>
              <a:buSzPts val="5400"/>
              <a:buFont typeface="Gill Sans"/>
              <a:buNone/>
              <a:defRPr sz="5400">
                <a:solidFill>
                  <a:srgbClr val="FFFFFF"/>
                </a:solidFill>
                <a:latin typeface="Gill Sans"/>
                <a:ea typeface="Gill Sans"/>
                <a:cs typeface="Gill Sans"/>
                <a:sym typeface="Gill Sans"/>
              </a:defRPr>
            </a:lvl1pPr>
            <a:lvl2pPr lvl="1" algn="ctr">
              <a:lnSpc>
                <a:spcPct val="95000"/>
              </a:lnSpc>
              <a:spcBef>
                <a:spcPts val="0"/>
              </a:spcBef>
              <a:spcAft>
                <a:spcPts val="0"/>
              </a:spcAft>
              <a:buClr>
                <a:srgbClr val="474747"/>
              </a:buClr>
              <a:buSzPts val="1200"/>
              <a:buNone/>
              <a:defRPr/>
            </a:lvl2pPr>
            <a:lvl3pPr lvl="2" algn="ctr">
              <a:lnSpc>
                <a:spcPct val="95000"/>
              </a:lnSpc>
              <a:spcBef>
                <a:spcPts val="0"/>
              </a:spcBef>
              <a:spcAft>
                <a:spcPts val="0"/>
              </a:spcAft>
              <a:buClr>
                <a:srgbClr val="474747"/>
              </a:buClr>
              <a:buSzPts val="1200"/>
              <a:buNone/>
              <a:defRPr/>
            </a:lvl3pPr>
            <a:lvl4pPr lvl="3" algn="ctr">
              <a:lnSpc>
                <a:spcPct val="95000"/>
              </a:lnSpc>
              <a:spcBef>
                <a:spcPts val="0"/>
              </a:spcBef>
              <a:spcAft>
                <a:spcPts val="0"/>
              </a:spcAft>
              <a:buClr>
                <a:srgbClr val="474747"/>
              </a:buClr>
              <a:buSzPts val="1200"/>
              <a:buNone/>
              <a:defRPr/>
            </a:lvl4pPr>
            <a:lvl5pPr lvl="4" algn="ctr">
              <a:lnSpc>
                <a:spcPct val="95000"/>
              </a:lnSpc>
              <a:spcBef>
                <a:spcPts val="0"/>
              </a:spcBef>
              <a:spcAft>
                <a:spcPts val="0"/>
              </a:spcAft>
              <a:buClr>
                <a:srgbClr val="474747"/>
              </a:buClr>
              <a:buSzPts val="1200"/>
              <a:buNone/>
              <a:defRPr/>
            </a:lvl5pPr>
            <a:lvl6pPr lvl="5" algn="ctr">
              <a:lnSpc>
                <a:spcPct val="95000"/>
              </a:lnSpc>
              <a:spcBef>
                <a:spcPts val="0"/>
              </a:spcBef>
              <a:spcAft>
                <a:spcPts val="0"/>
              </a:spcAft>
              <a:buClr>
                <a:srgbClr val="474747"/>
              </a:buClr>
              <a:buSzPts val="1200"/>
              <a:buNone/>
              <a:defRPr/>
            </a:lvl6pPr>
            <a:lvl7pPr lvl="6" algn="ctr">
              <a:lnSpc>
                <a:spcPct val="95000"/>
              </a:lnSpc>
              <a:spcBef>
                <a:spcPts val="0"/>
              </a:spcBef>
              <a:spcAft>
                <a:spcPts val="0"/>
              </a:spcAft>
              <a:buClr>
                <a:srgbClr val="474747"/>
              </a:buClr>
              <a:buSzPts val="1200"/>
              <a:buNone/>
              <a:defRPr/>
            </a:lvl7pPr>
            <a:lvl8pPr lvl="7" algn="ctr">
              <a:lnSpc>
                <a:spcPct val="95000"/>
              </a:lnSpc>
              <a:spcBef>
                <a:spcPts val="0"/>
              </a:spcBef>
              <a:spcAft>
                <a:spcPts val="0"/>
              </a:spcAft>
              <a:buClr>
                <a:srgbClr val="474747"/>
              </a:buClr>
              <a:buSzPts val="1200"/>
              <a:buNone/>
              <a:defRPr/>
            </a:lvl8pPr>
            <a:lvl9pPr lvl="8" algn="ctr">
              <a:lnSpc>
                <a:spcPct val="95000"/>
              </a:lnSpc>
              <a:spcBef>
                <a:spcPts val="0"/>
              </a:spcBef>
              <a:spcAft>
                <a:spcPts val="0"/>
              </a:spcAft>
              <a:buClr>
                <a:srgbClr val="474747"/>
              </a:buClr>
              <a:buSzPts val="1200"/>
              <a:buNone/>
              <a:defRPr/>
            </a:lvl9pPr>
          </a:lstStyle>
          <a:p>
            <a:endParaRPr/>
          </a:p>
        </p:txBody>
      </p:sp>
      <p:sp>
        <p:nvSpPr>
          <p:cNvPr id="561" name="Google Shape;561;p91"/>
          <p:cNvSpPr txBox="1">
            <a:spLocks noGrp="1"/>
          </p:cNvSpPr>
          <p:nvPr>
            <p:ph type="body" idx="1"/>
          </p:nvPr>
        </p:nvSpPr>
        <p:spPr>
          <a:xfrm>
            <a:off x="892969" y="1460004"/>
            <a:ext cx="7358100" cy="3013800"/>
          </a:xfrm>
          <a:prstGeom prst="rect">
            <a:avLst/>
          </a:prstGeom>
          <a:noFill/>
          <a:ln>
            <a:noFill/>
          </a:ln>
        </p:spPr>
        <p:txBody>
          <a:bodyPr spcFirstLastPara="1" wrap="square" lIns="32750" tIns="32750" rIns="32750" bIns="32750" anchor="ctr" anchorCtr="0">
            <a:noAutofit/>
          </a:bodyPr>
          <a:lstStyle>
            <a:lvl1pPr marL="457200" lvl="0" indent="-520700" algn="l">
              <a:lnSpc>
                <a:spcPct val="100000"/>
              </a:lnSpc>
              <a:spcBef>
                <a:spcPts val="1500"/>
              </a:spcBef>
              <a:spcAft>
                <a:spcPts val="0"/>
              </a:spcAft>
              <a:buClr>
                <a:srgbClr val="FFFFFF"/>
              </a:buClr>
              <a:buSzPts val="4600"/>
              <a:buFont typeface="Gill Sans"/>
              <a:buChar char="•"/>
              <a:defRPr sz="2700">
                <a:solidFill>
                  <a:srgbClr val="FFFFFF"/>
                </a:solidFill>
                <a:latin typeface="Gill Sans"/>
                <a:ea typeface="Gill Sans"/>
                <a:cs typeface="Gill Sans"/>
                <a:sym typeface="Gill Sans"/>
              </a:defRPr>
            </a:lvl1pPr>
            <a:lvl2pPr marL="914400" lvl="1" indent="-520700" algn="l">
              <a:lnSpc>
                <a:spcPct val="100000"/>
              </a:lnSpc>
              <a:spcBef>
                <a:spcPts val="1500"/>
              </a:spcBef>
              <a:spcAft>
                <a:spcPts val="0"/>
              </a:spcAft>
              <a:buClr>
                <a:srgbClr val="FFFFFF"/>
              </a:buClr>
              <a:buSzPts val="4600"/>
              <a:buFont typeface="Gill Sans"/>
              <a:buChar char="•"/>
              <a:defRPr sz="2700">
                <a:solidFill>
                  <a:srgbClr val="FFFFFF"/>
                </a:solidFill>
                <a:latin typeface="Gill Sans"/>
                <a:ea typeface="Gill Sans"/>
                <a:cs typeface="Gill Sans"/>
                <a:sym typeface="Gill Sans"/>
              </a:defRPr>
            </a:lvl2pPr>
            <a:lvl3pPr marL="1371600" lvl="2" indent="-520700" algn="l">
              <a:lnSpc>
                <a:spcPct val="100000"/>
              </a:lnSpc>
              <a:spcBef>
                <a:spcPts val="1500"/>
              </a:spcBef>
              <a:spcAft>
                <a:spcPts val="0"/>
              </a:spcAft>
              <a:buClr>
                <a:srgbClr val="FFFFFF"/>
              </a:buClr>
              <a:buSzPts val="4600"/>
              <a:buFont typeface="Gill Sans"/>
              <a:buChar char="•"/>
              <a:defRPr sz="2700">
                <a:solidFill>
                  <a:srgbClr val="FFFFFF"/>
                </a:solidFill>
                <a:latin typeface="Gill Sans"/>
                <a:ea typeface="Gill Sans"/>
                <a:cs typeface="Gill Sans"/>
                <a:sym typeface="Gill Sans"/>
              </a:defRPr>
            </a:lvl3pPr>
            <a:lvl4pPr marL="1828800" lvl="3" indent="-520700" algn="l">
              <a:lnSpc>
                <a:spcPct val="100000"/>
              </a:lnSpc>
              <a:spcBef>
                <a:spcPts val="1500"/>
              </a:spcBef>
              <a:spcAft>
                <a:spcPts val="0"/>
              </a:spcAft>
              <a:buClr>
                <a:srgbClr val="FFFFFF"/>
              </a:buClr>
              <a:buSzPts val="4600"/>
              <a:buFont typeface="Gill Sans"/>
              <a:buChar char="•"/>
              <a:defRPr sz="2700">
                <a:solidFill>
                  <a:srgbClr val="FFFFFF"/>
                </a:solidFill>
                <a:latin typeface="Gill Sans"/>
                <a:ea typeface="Gill Sans"/>
                <a:cs typeface="Gill Sans"/>
                <a:sym typeface="Gill Sans"/>
              </a:defRPr>
            </a:lvl4pPr>
            <a:lvl5pPr marL="2286000" lvl="4" indent="-520700" algn="l">
              <a:lnSpc>
                <a:spcPct val="100000"/>
              </a:lnSpc>
              <a:spcBef>
                <a:spcPts val="1500"/>
              </a:spcBef>
              <a:spcAft>
                <a:spcPts val="0"/>
              </a:spcAft>
              <a:buClr>
                <a:srgbClr val="FFFFFF"/>
              </a:buClr>
              <a:buSzPts val="4600"/>
              <a:buFont typeface="Gill Sans"/>
              <a:buChar char="•"/>
              <a:defRPr sz="2700">
                <a:solidFill>
                  <a:srgbClr val="FFFFFF"/>
                </a:solidFill>
                <a:latin typeface="Gill Sans"/>
                <a:ea typeface="Gill Sans"/>
                <a:cs typeface="Gill Sans"/>
                <a:sym typeface="Gill Sans"/>
              </a:defRPr>
            </a:lvl5pPr>
            <a:lvl6pPr marL="2743200" lvl="5" indent="-266700" algn="l">
              <a:lnSpc>
                <a:spcPct val="100000"/>
              </a:lnSpc>
              <a:spcBef>
                <a:spcPts val="2100"/>
              </a:spcBef>
              <a:spcAft>
                <a:spcPts val="0"/>
              </a:spcAft>
              <a:buClr>
                <a:srgbClr val="474747"/>
              </a:buClr>
              <a:buSzPts val="600"/>
              <a:buChar char="•"/>
              <a:defRPr/>
            </a:lvl6pPr>
            <a:lvl7pPr marL="3200400" lvl="6" indent="-266700" algn="l">
              <a:lnSpc>
                <a:spcPct val="100000"/>
              </a:lnSpc>
              <a:spcBef>
                <a:spcPts val="2100"/>
              </a:spcBef>
              <a:spcAft>
                <a:spcPts val="0"/>
              </a:spcAft>
              <a:buClr>
                <a:srgbClr val="474747"/>
              </a:buClr>
              <a:buSzPts val="600"/>
              <a:buChar char="•"/>
              <a:defRPr/>
            </a:lvl7pPr>
            <a:lvl8pPr marL="3657600" lvl="7" indent="-266700" algn="l">
              <a:lnSpc>
                <a:spcPct val="100000"/>
              </a:lnSpc>
              <a:spcBef>
                <a:spcPts val="2100"/>
              </a:spcBef>
              <a:spcAft>
                <a:spcPts val="0"/>
              </a:spcAft>
              <a:buClr>
                <a:srgbClr val="474747"/>
              </a:buClr>
              <a:buSzPts val="600"/>
              <a:buChar char="•"/>
              <a:defRPr/>
            </a:lvl8pPr>
            <a:lvl9pPr marL="4114800" lvl="8" indent="-266700" algn="l">
              <a:lnSpc>
                <a:spcPct val="100000"/>
              </a:lnSpc>
              <a:spcBef>
                <a:spcPts val="2100"/>
              </a:spcBef>
              <a:spcAft>
                <a:spcPts val="0"/>
              </a:spcAft>
              <a:buClr>
                <a:srgbClr val="474747"/>
              </a:buClr>
              <a:buSzPts val="600"/>
              <a:buChar char="•"/>
              <a:defRPr/>
            </a:lvl9pPr>
          </a:lstStyle>
          <a:p>
            <a:endParaRPr/>
          </a:p>
        </p:txBody>
      </p:sp>
      <p:sp>
        <p:nvSpPr>
          <p:cNvPr id="562" name="Google Shape;562;p91"/>
          <p:cNvSpPr txBox="1">
            <a:spLocks noGrp="1"/>
          </p:cNvSpPr>
          <p:nvPr>
            <p:ph type="sldNum" idx="12"/>
          </p:nvPr>
        </p:nvSpPr>
        <p:spPr>
          <a:xfrm>
            <a:off x="4446984" y="4882307"/>
            <a:ext cx="241200" cy="194400"/>
          </a:xfrm>
          <a:prstGeom prst="rect">
            <a:avLst/>
          </a:prstGeom>
          <a:noFill/>
          <a:ln>
            <a:noFill/>
          </a:ln>
        </p:spPr>
        <p:txBody>
          <a:bodyPr spcFirstLastPara="1" wrap="square" lIns="32750" tIns="32750" rIns="32750" bIns="32750" anchor="b" anchorCtr="0">
            <a:noAutofit/>
          </a:bodyPr>
          <a:lstStyle>
            <a:lvl1pPr marL="0" marR="0" lvl="0"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mp; Bullets">
  <p:cSld name="Title &amp; Bullets 2">
    <p:bg>
      <p:bgPr>
        <a:blipFill>
          <a:blip r:embed="rId2">
            <a:alphaModFix/>
          </a:blip>
          <a:stretch>
            <a:fillRect/>
          </a:stretch>
        </a:blipFill>
        <a:effectLst/>
      </p:bgPr>
    </p:bg>
    <p:spTree>
      <p:nvGrpSpPr>
        <p:cNvPr id="1" name="Shape 563"/>
        <p:cNvGrpSpPr/>
        <p:nvPr/>
      </p:nvGrpSpPr>
      <p:grpSpPr>
        <a:xfrm>
          <a:off x="0" y="0"/>
          <a:ext cx="0" cy="0"/>
          <a:chOff x="0" y="0"/>
          <a:chExt cx="0" cy="0"/>
        </a:xfrm>
      </p:grpSpPr>
      <p:grpSp>
        <p:nvGrpSpPr>
          <p:cNvPr id="564" name="Google Shape;564;p92"/>
          <p:cNvGrpSpPr/>
          <p:nvPr/>
        </p:nvGrpSpPr>
        <p:grpSpPr>
          <a:xfrm>
            <a:off x="355598" y="304798"/>
            <a:ext cx="8458202" cy="4562477"/>
            <a:chOff x="-1" y="-1"/>
            <a:chExt cx="8458202" cy="6083302"/>
          </a:xfrm>
        </p:grpSpPr>
        <p:pic>
          <p:nvPicPr>
            <p:cNvPr id="565" name="Google Shape;565;p92" descr="venetian_dingbat_1.tiff"/>
            <p:cNvPicPr preferRelativeResize="0"/>
            <p:nvPr/>
          </p:nvPicPr>
          <p:blipFill rotWithShape="1">
            <a:blip r:embed="rId3">
              <a:alphaModFix/>
            </a:blip>
            <a:srcRect/>
            <a:stretch/>
          </p:blipFill>
          <p:spPr>
            <a:xfrm>
              <a:off x="50799" y="-1"/>
              <a:ext cx="1234441" cy="1297058"/>
            </a:xfrm>
            <a:prstGeom prst="rect">
              <a:avLst/>
            </a:prstGeom>
            <a:noFill/>
            <a:ln>
              <a:noFill/>
            </a:ln>
            <a:effectLst>
              <a:outerShdw blurRad="12700" dist="12700" rotWithShape="0">
                <a:srgbClr val="FFFFFF"/>
              </a:outerShdw>
            </a:effectLst>
          </p:spPr>
        </p:pic>
        <p:pic>
          <p:nvPicPr>
            <p:cNvPr id="566" name="Google Shape;566;p92" descr="venetian_dingbat_1.tiff"/>
            <p:cNvPicPr preferRelativeResize="0"/>
            <p:nvPr/>
          </p:nvPicPr>
          <p:blipFill rotWithShape="1">
            <a:blip r:embed="rId3">
              <a:alphaModFix/>
            </a:blip>
            <a:srcRect/>
            <a:stretch/>
          </p:blipFill>
          <p:spPr>
            <a:xfrm flipH="1">
              <a:off x="7150100" y="-1"/>
              <a:ext cx="1234441" cy="1297058"/>
            </a:xfrm>
            <a:prstGeom prst="rect">
              <a:avLst/>
            </a:prstGeom>
            <a:noFill/>
            <a:ln>
              <a:noFill/>
            </a:ln>
            <a:effectLst>
              <a:outerShdw blurRad="12700" dist="12700" rotWithShape="0">
                <a:srgbClr val="FFFFFF"/>
              </a:outerShdw>
            </a:effectLst>
          </p:spPr>
        </p:pic>
        <p:cxnSp>
          <p:nvCxnSpPr>
            <p:cNvPr id="567" name="Google Shape;567;p92"/>
            <p:cNvCxnSpPr/>
            <p:nvPr/>
          </p:nvCxnSpPr>
          <p:spPr>
            <a:xfrm>
              <a:off x="8375034" y="901700"/>
              <a:ext cx="0" cy="51054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cxnSp>
          <p:nvCxnSpPr>
            <p:cNvPr id="568" name="Google Shape;568;p92"/>
            <p:cNvCxnSpPr/>
            <p:nvPr/>
          </p:nvCxnSpPr>
          <p:spPr>
            <a:xfrm>
              <a:off x="901699" y="12699"/>
              <a:ext cx="66504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pic>
          <p:nvPicPr>
            <p:cNvPr id="569" name="Google Shape;569;p92" descr="venetian_dingbat_2.tiff"/>
            <p:cNvPicPr preferRelativeResize="0"/>
            <p:nvPr/>
          </p:nvPicPr>
          <p:blipFill rotWithShape="1">
            <a:blip r:embed="rId4">
              <a:alphaModFix/>
            </a:blip>
            <a:srcRect/>
            <a:stretch/>
          </p:blipFill>
          <p:spPr>
            <a:xfrm flipH="1">
              <a:off x="8369300" y="5994400"/>
              <a:ext cx="88901" cy="88901"/>
            </a:xfrm>
            <a:prstGeom prst="rect">
              <a:avLst/>
            </a:prstGeom>
            <a:noFill/>
            <a:ln>
              <a:noFill/>
            </a:ln>
          </p:spPr>
        </p:pic>
        <p:pic>
          <p:nvPicPr>
            <p:cNvPr id="570" name="Google Shape;570;p92" descr="venetian_dingbat_2.tiff"/>
            <p:cNvPicPr preferRelativeResize="0"/>
            <p:nvPr/>
          </p:nvPicPr>
          <p:blipFill rotWithShape="1">
            <a:blip r:embed="rId4">
              <a:alphaModFix/>
            </a:blip>
            <a:srcRect/>
            <a:stretch/>
          </p:blipFill>
          <p:spPr>
            <a:xfrm>
              <a:off x="-1" y="5994400"/>
              <a:ext cx="88901" cy="88901"/>
            </a:xfrm>
            <a:prstGeom prst="rect">
              <a:avLst/>
            </a:prstGeom>
            <a:noFill/>
            <a:ln>
              <a:noFill/>
            </a:ln>
          </p:spPr>
        </p:pic>
        <p:cxnSp>
          <p:nvCxnSpPr>
            <p:cNvPr id="571" name="Google Shape;571;p92"/>
            <p:cNvCxnSpPr/>
            <p:nvPr/>
          </p:nvCxnSpPr>
          <p:spPr>
            <a:xfrm>
              <a:off x="63499" y="5996187"/>
              <a:ext cx="8305800" cy="3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572" name="Google Shape;572;p92"/>
            <p:cNvCxnSpPr/>
            <p:nvPr/>
          </p:nvCxnSpPr>
          <p:spPr>
            <a:xfrm>
              <a:off x="63500" y="1411158"/>
              <a:ext cx="8304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573" name="Google Shape;573;p92"/>
            <p:cNvCxnSpPr/>
            <p:nvPr/>
          </p:nvCxnSpPr>
          <p:spPr>
            <a:xfrm>
              <a:off x="63500" y="1376868"/>
              <a:ext cx="8304000" cy="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dir="5400000" rotWithShape="0">
                <a:srgbClr val="D2C9A7">
                  <a:alpha val="34509"/>
                </a:srgbClr>
              </a:outerShdw>
            </a:effectLst>
          </p:spPr>
        </p:cxnSp>
        <p:cxnSp>
          <p:nvCxnSpPr>
            <p:cNvPr id="574" name="Google Shape;574;p92"/>
            <p:cNvCxnSpPr/>
            <p:nvPr/>
          </p:nvCxnSpPr>
          <p:spPr>
            <a:xfrm>
              <a:off x="76201" y="890748"/>
              <a:ext cx="0" cy="5103900"/>
            </a:xfrm>
            <a:prstGeom prst="straightConnector1">
              <a:avLst/>
            </a:prstGeom>
            <a:noFill/>
            <a:ln w="12700" cap="flat" cmpd="sng">
              <a:solidFill>
                <a:srgbClr val="D2C9A7">
                  <a:alpha val="69019"/>
                </a:srgbClr>
              </a:solidFill>
              <a:prstDash val="solid"/>
              <a:miter lim="400000"/>
              <a:headEnd type="none" w="sm" len="sm"/>
              <a:tailEnd type="none" w="sm" len="sm"/>
            </a:ln>
            <a:effectLst>
              <a:outerShdw blurRad="12700" dist="12700" rotWithShape="0">
                <a:srgbClr val="D2C9A7">
                  <a:alpha val="34509"/>
                </a:srgbClr>
              </a:outerShdw>
            </a:effectLst>
          </p:spPr>
        </p:cxnSp>
      </p:grpSp>
      <p:sp>
        <p:nvSpPr>
          <p:cNvPr id="575" name="Google Shape;575;p92"/>
          <p:cNvSpPr txBox="1">
            <a:spLocks noGrp="1"/>
          </p:cNvSpPr>
          <p:nvPr>
            <p:ph type="title"/>
          </p:nvPr>
        </p:nvSpPr>
        <p:spPr>
          <a:xfrm>
            <a:off x="800100" y="438150"/>
            <a:ext cx="7543800" cy="809400"/>
          </a:xfrm>
          <a:prstGeom prst="rect">
            <a:avLst/>
          </a:prstGeom>
          <a:noFill/>
          <a:ln>
            <a:noFill/>
          </a:ln>
        </p:spPr>
        <p:txBody>
          <a:bodyPr spcFirstLastPara="1" wrap="square" lIns="34925" tIns="34925" rIns="34925" bIns="34925" anchor="ctr" anchorCtr="0">
            <a:noAutofit/>
          </a:bodyPr>
          <a:lstStyle>
            <a:lvl1pPr lvl="0" algn="ctr">
              <a:lnSpc>
                <a:spcPct val="100000"/>
              </a:lnSpc>
              <a:spcBef>
                <a:spcPts val="0"/>
              </a:spcBef>
              <a:spcAft>
                <a:spcPts val="0"/>
              </a:spcAft>
              <a:buClr>
                <a:srgbClr val="AF6D51"/>
              </a:buClr>
              <a:buSzPts val="4600"/>
              <a:buFont typeface="Libre Baskerville"/>
              <a:buNone/>
              <a:defRPr sz="4600" cap="none">
                <a:solidFill>
                  <a:srgbClr val="AF6D51"/>
                </a:solidFill>
                <a:latin typeface="Libre Baskerville"/>
                <a:ea typeface="Libre Baskerville"/>
                <a:cs typeface="Libre Baskerville"/>
                <a:sym typeface="Libre Baskerville"/>
              </a:defRPr>
            </a:lvl1pPr>
            <a:lvl2pPr lvl="1" algn="ctr">
              <a:lnSpc>
                <a:spcPct val="100000"/>
              </a:lnSpc>
              <a:spcBef>
                <a:spcPts val="0"/>
              </a:spcBef>
              <a:spcAft>
                <a:spcPts val="0"/>
              </a:spcAft>
              <a:buClr>
                <a:srgbClr val="000000"/>
              </a:buClr>
              <a:buSzPts val="1700"/>
              <a:buNone/>
              <a:defRPr/>
            </a:lvl2pPr>
            <a:lvl3pPr lvl="2" algn="ctr">
              <a:lnSpc>
                <a:spcPct val="100000"/>
              </a:lnSpc>
              <a:spcBef>
                <a:spcPts val="0"/>
              </a:spcBef>
              <a:spcAft>
                <a:spcPts val="0"/>
              </a:spcAft>
              <a:buClr>
                <a:srgbClr val="000000"/>
              </a:buClr>
              <a:buSzPts val="1700"/>
              <a:buNone/>
              <a:defRPr/>
            </a:lvl3pPr>
            <a:lvl4pPr lvl="3" algn="ctr">
              <a:lnSpc>
                <a:spcPct val="100000"/>
              </a:lnSpc>
              <a:spcBef>
                <a:spcPts val="0"/>
              </a:spcBef>
              <a:spcAft>
                <a:spcPts val="0"/>
              </a:spcAft>
              <a:buClr>
                <a:srgbClr val="000000"/>
              </a:buClr>
              <a:buSzPts val="1700"/>
              <a:buNone/>
              <a:defRPr/>
            </a:lvl4pPr>
            <a:lvl5pPr lvl="4" algn="ctr">
              <a:lnSpc>
                <a:spcPct val="100000"/>
              </a:lnSpc>
              <a:spcBef>
                <a:spcPts val="0"/>
              </a:spcBef>
              <a:spcAft>
                <a:spcPts val="0"/>
              </a:spcAft>
              <a:buClr>
                <a:srgbClr val="000000"/>
              </a:buClr>
              <a:buSzPts val="1700"/>
              <a:buNone/>
              <a:defRPr/>
            </a:lvl5pPr>
            <a:lvl6pPr lvl="5" algn="ctr">
              <a:lnSpc>
                <a:spcPct val="100000"/>
              </a:lnSpc>
              <a:spcBef>
                <a:spcPts val="0"/>
              </a:spcBef>
              <a:spcAft>
                <a:spcPts val="0"/>
              </a:spcAft>
              <a:buClr>
                <a:srgbClr val="000000"/>
              </a:buClr>
              <a:buSzPts val="1700"/>
              <a:buNone/>
              <a:defRPr/>
            </a:lvl6pPr>
            <a:lvl7pPr lvl="6" algn="ctr">
              <a:lnSpc>
                <a:spcPct val="100000"/>
              </a:lnSpc>
              <a:spcBef>
                <a:spcPts val="0"/>
              </a:spcBef>
              <a:spcAft>
                <a:spcPts val="0"/>
              </a:spcAft>
              <a:buClr>
                <a:srgbClr val="000000"/>
              </a:buClr>
              <a:buSzPts val="1700"/>
              <a:buNone/>
              <a:defRPr/>
            </a:lvl7pPr>
            <a:lvl8pPr lvl="7" algn="ctr">
              <a:lnSpc>
                <a:spcPct val="100000"/>
              </a:lnSpc>
              <a:spcBef>
                <a:spcPts val="0"/>
              </a:spcBef>
              <a:spcAft>
                <a:spcPts val="0"/>
              </a:spcAft>
              <a:buClr>
                <a:srgbClr val="000000"/>
              </a:buClr>
              <a:buSzPts val="1700"/>
              <a:buNone/>
              <a:defRPr/>
            </a:lvl8pPr>
            <a:lvl9pPr lvl="8" algn="ctr">
              <a:lnSpc>
                <a:spcPct val="100000"/>
              </a:lnSpc>
              <a:spcBef>
                <a:spcPts val="0"/>
              </a:spcBef>
              <a:spcAft>
                <a:spcPts val="0"/>
              </a:spcAft>
              <a:buClr>
                <a:srgbClr val="000000"/>
              </a:buClr>
              <a:buSzPts val="1700"/>
              <a:buNone/>
              <a:defRPr/>
            </a:lvl9pPr>
          </a:lstStyle>
          <a:p>
            <a:endParaRPr/>
          </a:p>
        </p:txBody>
      </p:sp>
      <p:sp>
        <p:nvSpPr>
          <p:cNvPr id="576" name="Google Shape;576;p92"/>
          <p:cNvSpPr txBox="1">
            <a:spLocks noGrp="1"/>
          </p:cNvSpPr>
          <p:nvPr>
            <p:ph type="body" idx="1"/>
          </p:nvPr>
        </p:nvSpPr>
        <p:spPr>
          <a:xfrm>
            <a:off x="800100" y="1514475"/>
            <a:ext cx="7543800" cy="3191100"/>
          </a:xfrm>
          <a:prstGeom prst="rect">
            <a:avLst/>
          </a:prstGeom>
          <a:noFill/>
          <a:ln>
            <a:noFill/>
          </a:ln>
        </p:spPr>
        <p:txBody>
          <a:bodyPr spcFirstLastPara="1" wrap="square" lIns="34925" tIns="34925" rIns="34925" bIns="34925" anchor="ctr" anchorCtr="0">
            <a:noAutofit/>
          </a:bodyPr>
          <a:lstStyle>
            <a:lvl1pPr marL="457200" lvl="0" indent="-311150" algn="l">
              <a:lnSpc>
                <a:spcPct val="100000"/>
              </a:lnSpc>
              <a:spcBef>
                <a:spcPts val="1800"/>
              </a:spcBef>
              <a:spcAft>
                <a:spcPts val="0"/>
              </a:spcAft>
              <a:buClr>
                <a:srgbClr val="7B5D2F"/>
              </a:buClr>
              <a:buSzPts val="1300"/>
              <a:buFont typeface="Libre Baskerville"/>
              <a:buChar char="•"/>
              <a:defRPr sz="2200">
                <a:solidFill>
                  <a:srgbClr val="7B5D2F"/>
                </a:solidFill>
                <a:latin typeface="Libre Baskerville"/>
                <a:ea typeface="Libre Baskerville"/>
                <a:cs typeface="Libre Baskerville"/>
                <a:sym typeface="Libre Baskerville"/>
              </a:defRPr>
            </a:lvl1pPr>
            <a:lvl2pPr marL="914400" lvl="1" indent="-311150" algn="l">
              <a:lnSpc>
                <a:spcPct val="100000"/>
              </a:lnSpc>
              <a:spcBef>
                <a:spcPts val="1800"/>
              </a:spcBef>
              <a:spcAft>
                <a:spcPts val="0"/>
              </a:spcAft>
              <a:buClr>
                <a:srgbClr val="7B5D2F"/>
              </a:buClr>
              <a:buSzPts val="1300"/>
              <a:buFont typeface="Libre Baskerville"/>
              <a:buChar char="•"/>
              <a:defRPr sz="2200">
                <a:solidFill>
                  <a:srgbClr val="7B5D2F"/>
                </a:solidFill>
                <a:latin typeface="Libre Baskerville"/>
                <a:ea typeface="Libre Baskerville"/>
                <a:cs typeface="Libre Baskerville"/>
                <a:sym typeface="Libre Baskerville"/>
              </a:defRPr>
            </a:lvl2pPr>
            <a:lvl3pPr marL="1371600" lvl="2" indent="-311150" algn="l">
              <a:lnSpc>
                <a:spcPct val="100000"/>
              </a:lnSpc>
              <a:spcBef>
                <a:spcPts val="1800"/>
              </a:spcBef>
              <a:spcAft>
                <a:spcPts val="0"/>
              </a:spcAft>
              <a:buClr>
                <a:srgbClr val="7B5D2F"/>
              </a:buClr>
              <a:buSzPts val="1300"/>
              <a:buFont typeface="Libre Baskerville"/>
              <a:buChar char="•"/>
              <a:defRPr sz="2200">
                <a:solidFill>
                  <a:srgbClr val="7B5D2F"/>
                </a:solidFill>
                <a:latin typeface="Libre Baskerville"/>
                <a:ea typeface="Libre Baskerville"/>
                <a:cs typeface="Libre Baskerville"/>
                <a:sym typeface="Libre Baskerville"/>
              </a:defRPr>
            </a:lvl3pPr>
            <a:lvl4pPr marL="1828800" lvl="3" indent="-311150" algn="l">
              <a:lnSpc>
                <a:spcPct val="100000"/>
              </a:lnSpc>
              <a:spcBef>
                <a:spcPts val="1800"/>
              </a:spcBef>
              <a:spcAft>
                <a:spcPts val="0"/>
              </a:spcAft>
              <a:buClr>
                <a:srgbClr val="7B5D2F"/>
              </a:buClr>
              <a:buSzPts val="1300"/>
              <a:buFont typeface="Libre Baskerville"/>
              <a:buChar char="•"/>
              <a:defRPr sz="2200">
                <a:solidFill>
                  <a:srgbClr val="7B5D2F"/>
                </a:solidFill>
                <a:latin typeface="Libre Baskerville"/>
                <a:ea typeface="Libre Baskerville"/>
                <a:cs typeface="Libre Baskerville"/>
                <a:sym typeface="Libre Baskerville"/>
              </a:defRPr>
            </a:lvl4pPr>
            <a:lvl5pPr marL="2286000" lvl="4" indent="-311150" algn="l">
              <a:lnSpc>
                <a:spcPct val="100000"/>
              </a:lnSpc>
              <a:spcBef>
                <a:spcPts val="1800"/>
              </a:spcBef>
              <a:spcAft>
                <a:spcPts val="0"/>
              </a:spcAft>
              <a:buClr>
                <a:srgbClr val="7B5D2F"/>
              </a:buClr>
              <a:buSzPts val="1300"/>
              <a:buFont typeface="Libre Baskerville"/>
              <a:buChar char="•"/>
              <a:defRPr sz="2200">
                <a:solidFill>
                  <a:srgbClr val="7B5D2F"/>
                </a:solidFill>
                <a:latin typeface="Libre Baskerville"/>
                <a:ea typeface="Libre Baskerville"/>
                <a:cs typeface="Libre Baskerville"/>
                <a:sym typeface="Libre Baskerville"/>
              </a:defRPr>
            </a:lvl5pPr>
            <a:lvl6pPr marL="2743200" lvl="5" indent="-336550" algn="l">
              <a:lnSpc>
                <a:spcPct val="100000"/>
              </a:lnSpc>
              <a:spcBef>
                <a:spcPts val="700"/>
              </a:spcBef>
              <a:spcAft>
                <a:spcPts val="0"/>
              </a:spcAft>
              <a:buSzPts val="1700"/>
              <a:buChar char="•"/>
              <a:defRPr/>
            </a:lvl6pPr>
            <a:lvl7pPr marL="3200400" lvl="6" indent="-336550" algn="l">
              <a:lnSpc>
                <a:spcPct val="100000"/>
              </a:lnSpc>
              <a:spcBef>
                <a:spcPts val="700"/>
              </a:spcBef>
              <a:spcAft>
                <a:spcPts val="0"/>
              </a:spcAft>
              <a:buSzPts val="1700"/>
              <a:buChar char="•"/>
              <a:defRPr/>
            </a:lvl7pPr>
            <a:lvl8pPr marL="3657600" lvl="7" indent="-336550" algn="l">
              <a:lnSpc>
                <a:spcPct val="100000"/>
              </a:lnSpc>
              <a:spcBef>
                <a:spcPts val="700"/>
              </a:spcBef>
              <a:spcAft>
                <a:spcPts val="0"/>
              </a:spcAft>
              <a:buSzPts val="1700"/>
              <a:buChar char="•"/>
              <a:defRPr/>
            </a:lvl8pPr>
            <a:lvl9pPr marL="4114800" lvl="8" indent="-336550" algn="l">
              <a:lnSpc>
                <a:spcPct val="100000"/>
              </a:lnSpc>
              <a:spcBef>
                <a:spcPts val="700"/>
              </a:spcBef>
              <a:spcAft>
                <a:spcPts val="0"/>
              </a:spcAft>
              <a:buSzPts val="1700"/>
              <a:buChar char="•"/>
              <a:defRPr/>
            </a:lvl9pPr>
          </a:lstStyle>
          <a:p>
            <a:endParaRPr/>
          </a:p>
        </p:txBody>
      </p:sp>
      <p:sp>
        <p:nvSpPr>
          <p:cNvPr id="577" name="Google Shape;577;p92"/>
          <p:cNvSpPr txBox="1">
            <a:spLocks noGrp="1"/>
          </p:cNvSpPr>
          <p:nvPr>
            <p:ph type="sldNum" idx="12"/>
          </p:nvPr>
        </p:nvSpPr>
        <p:spPr>
          <a:xfrm>
            <a:off x="4457063" y="4724400"/>
            <a:ext cx="228600" cy="171600"/>
          </a:xfrm>
          <a:prstGeom prst="rect">
            <a:avLst/>
          </a:prstGeom>
          <a:gradFill>
            <a:gsLst>
              <a:gs pos="0">
                <a:srgbClr val="F1ECD6"/>
              </a:gs>
              <a:gs pos="100000">
                <a:srgbClr val="F1E6BD"/>
              </a:gs>
            </a:gsLst>
            <a:lin ang="5400012" scaled="0"/>
          </a:gradFill>
          <a:ln>
            <a:noFill/>
          </a:ln>
        </p:spPr>
        <p:txBody>
          <a:bodyPr spcFirstLastPara="1" wrap="square" lIns="46575" tIns="46575" rIns="46575" bIns="46575" anchor="t" anchorCtr="0">
            <a:noAutofit/>
          </a:bodyPr>
          <a:lstStyle>
            <a:lvl1pPr marL="0" marR="0" lvl="0"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1pPr>
            <a:lvl2pPr marL="0" marR="0" lvl="1"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2pPr>
            <a:lvl3pPr marL="0" marR="0" lvl="2"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3pPr>
            <a:lvl4pPr marL="0" marR="0" lvl="3"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4pPr>
            <a:lvl5pPr marL="0" marR="0" lvl="4"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5pPr>
            <a:lvl6pPr marL="0" marR="0" lvl="5"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6pPr>
            <a:lvl7pPr marL="0" marR="0" lvl="6"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7pPr>
            <a:lvl8pPr marL="0" marR="0" lvl="7"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8pPr>
            <a:lvl9pPr marL="0" marR="0" lvl="8" indent="0" algn="ctr">
              <a:lnSpc>
                <a:spcPct val="100000"/>
              </a:lnSpc>
              <a:spcBef>
                <a:spcPts val="0"/>
              </a:spcBef>
              <a:spcAft>
                <a:spcPts val="0"/>
              </a:spcAft>
              <a:buClr>
                <a:srgbClr val="63482A"/>
              </a:buClr>
              <a:buSzPts val="800"/>
              <a:buFont typeface="Libre Baskerville"/>
              <a:buNone/>
              <a:defRPr sz="800" b="0" i="0" u="none" strike="noStrike" cap="none">
                <a:solidFill>
                  <a:srgbClr val="63482A"/>
                </a:solidFill>
                <a:latin typeface="Libre Baskerville"/>
                <a:ea typeface="Libre Baskerville"/>
                <a:cs typeface="Libre Baskerville"/>
                <a:sym typeface="Libre Baskerville"/>
              </a:defRPr>
            </a:lvl9pPr>
          </a:lstStyle>
          <a:p>
            <a:pPr marL="0" lvl="0" indent="0" algn="ctr" rtl="0">
              <a:spcBef>
                <a:spcPts val="0"/>
              </a:spcBef>
              <a:spcAft>
                <a:spcPts val="0"/>
              </a:spcAft>
              <a:buNone/>
            </a:pPr>
            <a:fld id="{00000000-1234-1234-1234-123412341234}" type="slidenum">
              <a:rPr lang="en"/>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4"/>
        <p:cNvGrpSpPr/>
        <p:nvPr/>
      </p:nvGrpSpPr>
      <p:grpSpPr>
        <a:xfrm>
          <a:off x="0" y="0"/>
          <a:ext cx="0" cy="0"/>
          <a:chOff x="0" y="0"/>
          <a:chExt cx="0" cy="0"/>
        </a:xfrm>
      </p:grpSpPr>
      <p:sp>
        <p:nvSpPr>
          <p:cNvPr id="585" name="Google Shape;585;g293cfd8c207_7_9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6" name="Google Shape;586;g293cfd8c207_7_9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87" name="Google Shape;587;g293cfd8c207_7_9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8" name="Google Shape;588;g293cfd8c207_7_9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9" name="Google Shape;589;g293cfd8c207_7_9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0"/>
        <p:cNvGrpSpPr/>
        <p:nvPr/>
      </p:nvGrpSpPr>
      <p:grpSpPr>
        <a:xfrm>
          <a:off x="0" y="0"/>
          <a:ext cx="0" cy="0"/>
          <a:chOff x="0" y="0"/>
          <a:chExt cx="0" cy="0"/>
        </a:xfrm>
      </p:grpSpPr>
      <p:sp>
        <p:nvSpPr>
          <p:cNvPr id="591" name="Google Shape;591;g293cfd8c207_7_10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2" name="Google Shape;592;g293cfd8c207_7_10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3" name="Google Shape;593;g293cfd8c207_7_10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4" name="Google Shape;594;g293cfd8c207_7_10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5" name="Google Shape;595;g293cfd8c207_7_10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6"/>
        <p:cNvGrpSpPr/>
        <p:nvPr/>
      </p:nvGrpSpPr>
      <p:grpSpPr>
        <a:xfrm>
          <a:off x="0" y="0"/>
          <a:ext cx="0" cy="0"/>
          <a:chOff x="0" y="0"/>
          <a:chExt cx="0" cy="0"/>
        </a:xfrm>
      </p:grpSpPr>
      <p:sp>
        <p:nvSpPr>
          <p:cNvPr id="597" name="Google Shape;597;g293cfd8c207_7_10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8" name="Google Shape;598;g293cfd8c207_7_10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99" name="Google Shape;599;g293cfd8c207_7_10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0" name="Google Shape;600;g293cfd8c207_7_10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1" name="Google Shape;601;g293cfd8c207_7_10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2"/>
        <p:cNvGrpSpPr/>
        <p:nvPr/>
      </p:nvGrpSpPr>
      <p:grpSpPr>
        <a:xfrm>
          <a:off x="0" y="0"/>
          <a:ext cx="0" cy="0"/>
          <a:chOff x="0" y="0"/>
          <a:chExt cx="0" cy="0"/>
        </a:xfrm>
      </p:grpSpPr>
      <p:sp>
        <p:nvSpPr>
          <p:cNvPr id="603" name="Google Shape;603;g293cfd8c207_7_11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4" name="Google Shape;604;g293cfd8c207_7_11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5" name="Google Shape;605;g293cfd8c207_7_11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6" name="Google Shape;606;g293cfd8c207_7_1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7" name="Google Shape;607;g293cfd8c207_7_1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8" name="Google Shape;608;g293cfd8c207_7_1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9"/>
        <p:cNvGrpSpPr/>
        <p:nvPr/>
      </p:nvGrpSpPr>
      <p:grpSpPr>
        <a:xfrm>
          <a:off x="0" y="0"/>
          <a:ext cx="0" cy="0"/>
          <a:chOff x="0" y="0"/>
          <a:chExt cx="0" cy="0"/>
        </a:xfrm>
      </p:grpSpPr>
      <p:sp>
        <p:nvSpPr>
          <p:cNvPr id="610" name="Google Shape;610;g293cfd8c207_7_1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1" name="Google Shape;611;g293cfd8c207_7_1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12" name="Google Shape;612;g293cfd8c207_7_1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3" name="Google Shape;613;g293cfd8c207_7_1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14" name="Google Shape;614;g293cfd8c207_7_1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5" name="Google Shape;615;g293cfd8c207_7_1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6" name="Google Shape;616;g293cfd8c207_7_1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7" name="Google Shape;617;g293cfd8c207_7_1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8"/>
        <p:cNvGrpSpPr/>
        <p:nvPr/>
      </p:nvGrpSpPr>
      <p:grpSpPr>
        <a:xfrm>
          <a:off x="0" y="0"/>
          <a:ext cx="0" cy="0"/>
          <a:chOff x="0" y="0"/>
          <a:chExt cx="0" cy="0"/>
        </a:xfrm>
      </p:grpSpPr>
      <p:sp>
        <p:nvSpPr>
          <p:cNvPr id="619" name="Google Shape;619;g293cfd8c207_7_1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0" name="Google Shape;620;g293cfd8c207_7_1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1" name="Google Shape;621;g293cfd8c207_7_1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2" name="Google Shape;622;g293cfd8c207_7_1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3"/>
        <p:cNvGrpSpPr/>
        <p:nvPr/>
      </p:nvGrpSpPr>
      <p:grpSpPr>
        <a:xfrm>
          <a:off x="0" y="0"/>
          <a:ext cx="0" cy="0"/>
          <a:chOff x="0" y="0"/>
          <a:chExt cx="0" cy="0"/>
        </a:xfrm>
      </p:grpSpPr>
      <p:sp>
        <p:nvSpPr>
          <p:cNvPr id="624" name="Google Shape;624;g293cfd8c207_7_1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5" name="Google Shape;625;g293cfd8c207_7_1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6" name="Google Shape;626;g293cfd8c207_7_1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000000"/>
        </a:solidFill>
        <a:effectLst/>
      </p:bgPr>
    </p:bg>
    <p:spTree>
      <p:nvGrpSpPr>
        <p:cNvPr id="1" name="Shape 161"/>
        <p:cNvGrpSpPr/>
        <p:nvPr/>
      </p:nvGrpSpPr>
      <p:grpSpPr>
        <a:xfrm>
          <a:off x="0" y="0"/>
          <a:ext cx="0" cy="0"/>
          <a:chOff x="0" y="0"/>
          <a:chExt cx="0" cy="0"/>
        </a:xfrm>
      </p:grpSpPr>
      <p:sp>
        <p:nvSpPr>
          <p:cNvPr id="162" name="Google Shape;162;p79"/>
          <p:cNvSpPr txBox="1">
            <a:spLocks noGrp="1"/>
          </p:cNvSpPr>
          <p:nvPr>
            <p:ph type="title"/>
          </p:nvPr>
        </p:nvSpPr>
        <p:spPr>
          <a:xfrm>
            <a:off x="892969" y="133944"/>
            <a:ext cx="7358100" cy="1285800"/>
          </a:xfrm>
          <a:prstGeom prst="rect">
            <a:avLst/>
          </a:prstGeom>
          <a:noFill/>
          <a:ln>
            <a:noFill/>
          </a:ln>
        </p:spPr>
        <p:txBody>
          <a:bodyPr spcFirstLastPara="1" wrap="square" lIns="32725" tIns="32725" rIns="32725" bIns="32725" anchor="ctr" anchorCtr="0">
            <a:normAutofit/>
          </a:bodyPr>
          <a:lstStyle>
            <a:lvl1pPr lvl="0" algn="ctr">
              <a:lnSpc>
                <a:spcPct val="100000"/>
              </a:lnSpc>
              <a:spcBef>
                <a:spcPts val="0"/>
              </a:spcBef>
              <a:spcAft>
                <a:spcPts val="0"/>
              </a:spcAft>
              <a:buClr>
                <a:srgbClr val="FFFFFF"/>
              </a:buClr>
              <a:buSzPts val="5400"/>
              <a:buFont typeface="Gill Sans"/>
              <a:buNone/>
              <a:defRPr sz="5400">
                <a:solidFill>
                  <a:srgbClr val="FFFFFF"/>
                </a:solidFill>
                <a:latin typeface="Gill Sans"/>
                <a:ea typeface="Gill Sans"/>
                <a:cs typeface="Gill Sans"/>
                <a:sym typeface="Gill Sans"/>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63" name="Google Shape;163;p79"/>
          <p:cNvSpPr txBox="1">
            <a:spLocks noGrp="1"/>
          </p:cNvSpPr>
          <p:nvPr>
            <p:ph type="body" idx="1"/>
          </p:nvPr>
        </p:nvSpPr>
        <p:spPr>
          <a:xfrm>
            <a:off x="892969" y="1460004"/>
            <a:ext cx="7358100" cy="3013800"/>
          </a:xfrm>
          <a:prstGeom prst="rect">
            <a:avLst/>
          </a:prstGeom>
          <a:noFill/>
          <a:ln>
            <a:noFill/>
          </a:ln>
        </p:spPr>
        <p:txBody>
          <a:bodyPr spcFirstLastPara="1" wrap="square" lIns="32725" tIns="32725" rIns="32725" bIns="32725" anchor="ctr" anchorCtr="0">
            <a:normAutofit/>
          </a:bodyPr>
          <a:lstStyle>
            <a:lvl1pPr marL="457200" lvl="0"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1pPr>
            <a:lvl2pPr marL="914400" lvl="1"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2pPr>
            <a:lvl3pPr marL="1371600" lvl="2"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3pPr>
            <a:lvl4pPr marL="1828800" lvl="3"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4pPr>
            <a:lvl5pPr marL="2286000" lvl="4" indent="-400050" algn="l">
              <a:lnSpc>
                <a:spcPct val="100000"/>
              </a:lnSpc>
              <a:spcBef>
                <a:spcPts val="1500"/>
              </a:spcBef>
              <a:spcAft>
                <a:spcPts val="0"/>
              </a:spcAft>
              <a:buClr>
                <a:srgbClr val="FFFFFF"/>
              </a:buClr>
              <a:buSzPts val="2700"/>
              <a:buFont typeface="Gill Sans"/>
              <a:buChar char="•"/>
              <a:defRPr sz="2700">
                <a:solidFill>
                  <a:srgbClr val="FFFFFF"/>
                </a:solidFill>
                <a:latin typeface="Gill Sans"/>
                <a:ea typeface="Gill Sans"/>
                <a:cs typeface="Gill Sans"/>
                <a:sym typeface="Gill Sans"/>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4" name="Google Shape;164;p79"/>
          <p:cNvSpPr txBox="1">
            <a:spLocks noGrp="1"/>
          </p:cNvSpPr>
          <p:nvPr>
            <p:ph type="sldNum" idx="12"/>
          </p:nvPr>
        </p:nvSpPr>
        <p:spPr>
          <a:xfrm>
            <a:off x="4452283" y="4833407"/>
            <a:ext cx="230700" cy="250800"/>
          </a:xfrm>
          <a:prstGeom prst="rect">
            <a:avLst/>
          </a:prstGeom>
          <a:noFill/>
          <a:ln>
            <a:noFill/>
          </a:ln>
        </p:spPr>
        <p:txBody>
          <a:bodyPr spcFirstLastPara="1" wrap="square" lIns="32725" tIns="32725" rIns="32725" bIns="32725" anchor="b" anchorCtr="0">
            <a:spAutoFit/>
          </a:bodyPr>
          <a:lstStyle>
            <a:lvl1pPr marL="0" marR="0" lvl="0"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sz="1000">
              <a:solidFill>
                <a:srgbClr val="5E696C"/>
              </a:solidFill>
              <a:latin typeface="Lato"/>
              <a:ea typeface="Lato"/>
              <a:cs typeface="Lato"/>
              <a:sym typeface="Lato"/>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7"/>
        <p:cNvGrpSpPr/>
        <p:nvPr/>
      </p:nvGrpSpPr>
      <p:grpSpPr>
        <a:xfrm>
          <a:off x="0" y="0"/>
          <a:ext cx="0" cy="0"/>
          <a:chOff x="0" y="0"/>
          <a:chExt cx="0" cy="0"/>
        </a:xfrm>
      </p:grpSpPr>
      <p:sp>
        <p:nvSpPr>
          <p:cNvPr id="628" name="Google Shape;628;g293cfd8c207_7_137"/>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9" name="Google Shape;629;g293cfd8c207_7_137"/>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30" name="Google Shape;630;g293cfd8c207_7_137"/>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31" name="Google Shape;631;g293cfd8c207_7_1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2" name="Google Shape;632;g293cfd8c207_7_1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3" name="Google Shape;633;g293cfd8c207_7_1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4"/>
        <p:cNvGrpSpPr/>
        <p:nvPr/>
      </p:nvGrpSpPr>
      <p:grpSpPr>
        <a:xfrm>
          <a:off x="0" y="0"/>
          <a:ext cx="0" cy="0"/>
          <a:chOff x="0" y="0"/>
          <a:chExt cx="0" cy="0"/>
        </a:xfrm>
      </p:grpSpPr>
      <p:sp>
        <p:nvSpPr>
          <p:cNvPr id="635" name="Google Shape;635;g293cfd8c207_7_14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6" name="Google Shape;636;g293cfd8c207_7_144"/>
          <p:cNvSpPr>
            <a:spLocks noGrp="1"/>
          </p:cNvSpPr>
          <p:nvPr>
            <p:ph type="pic" idx="2"/>
          </p:nvPr>
        </p:nvSpPr>
        <p:spPr>
          <a:xfrm>
            <a:off x="3887391" y="740569"/>
            <a:ext cx="4629150" cy="3655219"/>
          </a:xfrm>
          <a:prstGeom prst="rect">
            <a:avLst/>
          </a:prstGeom>
          <a:noFill/>
          <a:ln>
            <a:noFill/>
          </a:ln>
        </p:spPr>
      </p:sp>
      <p:sp>
        <p:nvSpPr>
          <p:cNvPr id="637" name="Google Shape;637;g293cfd8c207_7_14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38" name="Google Shape;638;g293cfd8c207_7_1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9" name="Google Shape;639;g293cfd8c207_7_1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0" name="Google Shape;640;g293cfd8c207_7_1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1"/>
        <p:cNvGrpSpPr/>
        <p:nvPr/>
      </p:nvGrpSpPr>
      <p:grpSpPr>
        <a:xfrm>
          <a:off x="0" y="0"/>
          <a:ext cx="0" cy="0"/>
          <a:chOff x="0" y="0"/>
          <a:chExt cx="0" cy="0"/>
        </a:xfrm>
      </p:grpSpPr>
      <p:sp>
        <p:nvSpPr>
          <p:cNvPr id="642" name="Google Shape;642;g293cfd8c207_7_15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3" name="Google Shape;643;g293cfd8c207_7_15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4" name="Google Shape;644;g293cfd8c207_7_15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5" name="Google Shape;645;g293cfd8c207_7_15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6" name="Google Shape;646;g293cfd8c207_7_15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7"/>
        <p:cNvGrpSpPr/>
        <p:nvPr/>
      </p:nvGrpSpPr>
      <p:grpSpPr>
        <a:xfrm>
          <a:off x="0" y="0"/>
          <a:ext cx="0" cy="0"/>
          <a:chOff x="0" y="0"/>
          <a:chExt cx="0" cy="0"/>
        </a:xfrm>
      </p:grpSpPr>
      <p:sp>
        <p:nvSpPr>
          <p:cNvPr id="648" name="Google Shape;648;g293cfd8c207_7_157"/>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9" name="Google Shape;649;g293cfd8c207_7_157"/>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0" name="Google Shape;650;g293cfd8c207_7_15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1" name="Google Shape;651;g293cfd8c207_7_1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2" name="Google Shape;652;g293cfd8c207_7_15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UTOLAYOUT_1">
  <p:cSld name="AUTOLAYOUT_1">
    <p:spTree>
      <p:nvGrpSpPr>
        <p:cNvPr id="1" name="Shape 165"/>
        <p:cNvGrpSpPr/>
        <p:nvPr/>
      </p:nvGrpSpPr>
      <p:grpSpPr>
        <a:xfrm>
          <a:off x="0" y="0"/>
          <a:ext cx="0" cy="0"/>
          <a:chOff x="0" y="0"/>
          <a:chExt cx="0" cy="0"/>
        </a:xfrm>
      </p:grpSpPr>
      <p:sp>
        <p:nvSpPr>
          <p:cNvPr id="166" name="Google Shape;166;p80"/>
          <p:cNvSpPr/>
          <p:nvPr/>
        </p:nvSpPr>
        <p:spPr>
          <a:xfrm>
            <a:off x="0" y="0"/>
            <a:ext cx="9144000" cy="5143500"/>
          </a:xfrm>
          <a:prstGeom prst="rect">
            <a:avLst/>
          </a:prstGeom>
          <a:solidFill>
            <a:srgbClr val="F55E6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80"/>
          <p:cNvSpPr/>
          <p:nvPr/>
        </p:nvSpPr>
        <p:spPr>
          <a:xfrm>
            <a:off x="2448224" y="447899"/>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0"/>
          <p:cNvSpPr/>
          <p:nvPr/>
        </p:nvSpPr>
        <p:spPr>
          <a:xfrm>
            <a:off x="2571824" y="571500"/>
            <a:ext cx="4000500" cy="4000500"/>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0"/>
          <p:cNvSpPr txBox="1">
            <a:spLocks noGrp="1"/>
          </p:cNvSpPr>
          <p:nvPr>
            <p:ph type="title"/>
          </p:nvPr>
        </p:nvSpPr>
        <p:spPr>
          <a:xfrm>
            <a:off x="3019425" y="1662150"/>
            <a:ext cx="3105300" cy="1819200"/>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F55E61"/>
              </a:buClr>
              <a:buSzPts val="4000"/>
              <a:buFont typeface="Lato"/>
              <a:buNone/>
              <a:defRPr sz="4000">
                <a:latin typeface="Lato"/>
                <a:ea typeface="Lato"/>
                <a:cs typeface="Lato"/>
                <a:sym typeface="Lato"/>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70" name="Google Shape;170;p80"/>
          <p:cNvSpPr txBox="1">
            <a:spLocks noGrp="1"/>
          </p:cNvSpPr>
          <p:nvPr>
            <p:ph type="sldNum" idx="12"/>
          </p:nvPr>
        </p:nvSpPr>
        <p:spPr>
          <a:xfrm>
            <a:off x="8684345" y="4692391"/>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solidFill>
                <a:srgbClr val="5E696C"/>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71"/>
        <p:cNvGrpSpPr/>
        <p:nvPr/>
      </p:nvGrpSpPr>
      <p:grpSpPr>
        <a:xfrm>
          <a:off x="0" y="0"/>
          <a:ext cx="0" cy="0"/>
          <a:chOff x="0" y="0"/>
          <a:chExt cx="0" cy="0"/>
        </a:xfrm>
      </p:grpSpPr>
      <p:sp>
        <p:nvSpPr>
          <p:cNvPr id="172" name="Google Shape;172;p93"/>
          <p:cNvSpPr/>
          <p:nvPr/>
        </p:nvSpPr>
        <p:spPr>
          <a:xfrm>
            <a:off x="2749050" y="748800"/>
            <a:ext cx="3645900" cy="3645900"/>
          </a:xfrm>
          <a:prstGeom prst="rect">
            <a:avLst/>
          </a:prstGeom>
          <a:solidFill>
            <a:srgbClr val="F55E6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93"/>
          <p:cNvSpPr/>
          <p:nvPr/>
        </p:nvSpPr>
        <p:spPr>
          <a:xfrm>
            <a:off x="2992950" y="992699"/>
            <a:ext cx="3158100" cy="3158100"/>
          </a:xfrm>
          <a:prstGeom prst="rect">
            <a:avLst/>
          </a:prstGeom>
          <a:noFill/>
          <a:ln w="28575" cap="flat" cmpd="sng">
            <a:solidFill>
              <a:srgbClr val="FFFFFF"/>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93"/>
          <p:cNvSpPr txBox="1">
            <a:spLocks noGrp="1"/>
          </p:cNvSpPr>
          <p:nvPr>
            <p:ph type="title"/>
          </p:nvPr>
        </p:nvSpPr>
        <p:spPr>
          <a:xfrm>
            <a:off x="3096249" y="1627200"/>
            <a:ext cx="2951400" cy="1584300"/>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FFFFFF"/>
              </a:buClr>
              <a:buSzPts val="3200"/>
              <a:buFont typeface="Lato"/>
              <a:buNone/>
              <a:defRPr>
                <a:solidFill>
                  <a:srgbClr val="FFFFFF"/>
                </a:solidFill>
                <a:latin typeface="Lato"/>
                <a:ea typeface="Lato"/>
                <a:cs typeface="Lato"/>
                <a:sym typeface="Lato"/>
              </a:defRPr>
            </a:lvl1pPr>
            <a:lvl2pPr lvl="1" algn="l">
              <a:lnSpc>
                <a:spcPct val="100000"/>
              </a:lnSpc>
              <a:spcBef>
                <a:spcPts val="0"/>
              </a:spcBef>
              <a:spcAft>
                <a:spcPts val="0"/>
              </a:spcAft>
              <a:buClr>
                <a:srgbClr val="F55E61"/>
              </a:buClr>
              <a:buSzPts val="1800"/>
              <a:buNone/>
              <a:defRPr/>
            </a:lvl2pPr>
            <a:lvl3pPr lvl="2" algn="l">
              <a:lnSpc>
                <a:spcPct val="100000"/>
              </a:lnSpc>
              <a:spcBef>
                <a:spcPts val="0"/>
              </a:spcBef>
              <a:spcAft>
                <a:spcPts val="0"/>
              </a:spcAft>
              <a:buClr>
                <a:srgbClr val="F55E61"/>
              </a:buClr>
              <a:buSzPts val="1800"/>
              <a:buNone/>
              <a:defRPr/>
            </a:lvl3pPr>
            <a:lvl4pPr lvl="3" algn="l">
              <a:lnSpc>
                <a:spcPct val="100000"/>
              </a:lnSpc>
              <a:spcBef>
                <a:spcPts val="0"/>
              </a:spcBef>
              <a:spcAft>
                <a:spcPts val="0"/>
              </a:spcAft>
              <a:buClr>
                <a:srgbClr val="F55E61"/>
              </a:buClr>
              <a:buSzPts val="1800"/>
              <a:buNone/>
              <a:defRPr/>
            </a:lvl4pPr>
            <a:lvl5pPr lvl="4" algn="l">
              <a:lnSpc>
                <a:spcPct val="100000"/>
              </a:lnSpc>
              <a:spcBef>
                <a:spcPts val="0"/>
              </a:spcBef>
              <a:spcAft>
                <a:spcPts val="0"/>
              </a:spcAft>
              <a:buClr>
                <a:srgbClr val="F55E61"/>
              </a:buClr>
              <a:buSzPts val="1800"/>
              <a:buNone/>
              <a:defRPr/>
            </a:lvl5pPr>
            <a:lvl6pPr lvl="5" algn="l">
              <a:lnSpc>
                <a:spcPct val="100000"/>
              </a:lnSpc>
              <a:spcBef>
                <a:spcPts val="0"/>
              </a:spcBef>
              <a:spcAft>
                <a:spcPts val="0"/>
              </a:spcAft>
              <a:buClr>
                <a:srgbClr val="F55E61"/>
              </a:buClr>
              <a:buSzPts val="1800"/>
              <a:buNone/>
              <a:defRPr/>
            </a:lvl6pPr>
            <a:lvl7pPr lvl="6" algn="l">
              <a:lnSpc>
                <a:spcPct val="100000"/>
              </a:lnSpc>
              <a:spcBef>
                <a:spcPts val="0"/>
              </a:spcBef>
              <a:spcAft>
                <a:spcPts val="0"/>
              </a:spcAft>
              <a:buClr>
                <a:srgbClr val="F55E61"/>
              </a:buClr>
              <a:buSzPts val="1800"/>
              <a:buNone/>
              <a:defRPr/>
            </a:lvl7pPr>
            <a:lvl8pPr lvl="7" algn="l">
              <a:lnSpc>
                <a:spcPct val="100000"/>
              </a:lnSpc>
              <a:spcBef>
                <a:spcPts val="0"/>
              </a:spcBef>
              <a:spcAft>
                <a:spcPts val="0"/>
              </a:spcAft>
              <a:buClr>
                <a:srgbClr val="F55E61"/>
              </a:buClr>
              <a:buSzPts val="1800"/>
              <a:buNone/>
              <a:defRPr/>
            </a:lvl8pPr>
            <a:lvl9pPr lvl="8" algn="l">
              <a:lnSpc>
                <a:spcPct val="100000"/>
              </a:lnSpc>
              <a:spcBef>
                <a:spcPts val="0"/>
              </a:spcBef>
              <a:spcAft>
                <a:spcPts val="0"/>
              </a:spcAft>
              <a:buClr>
                <a:srgbClr val="F55E61"/>
              </a:buClr>
              <a:buSzPts val="1800"/>
              <a:buNone/>
              <a:defRPr/>
            </a:lvl9pPr>
          </a:lstStyle>
          <a:p>
            <a:endParaRPr/>
          </a:p>
        </p:txBody>
      </p:sp>
      <p:sp>
        <p:nvSpPr>
          <p:cNvPr id="175" name="Google Shape;175;p93"/>
          <p:cNvSpPr txBox="1">
            <a:spLocks noGrp="1"/>
          </p:cNvSpPr>
          <p:nvPr>
            <p:ph type="body" idx="1"/>
          </p:nvPr>
        </p:nvSpPr>
        <p:spPr>
          <a:xfrm>
            <a:off x="3096362" y="3266930"/>
            <a:ext cx="2951400" cy="701400"/>
          </a:xfrm>
          <a:prstGeom prst="rect">
            <a:avLst/>
          </a:prstGeom>
          <a:noFill/>
          <a:ln>
            <a:noFill/>
          </a:ln>
        </p:spPr>
        <p:txBody>
          <a:bodyPr spcFirstLastPara="1" wrap="square" lIns="91400" tIns="91400" rIns="91400" bIns="91400" anchor="b" anchorCtr="0">
            <a:normAutofit/>
          </a:bodyPr>
          <a:lstStyle>
            <a:lvl1pPr marL="457200" lvl="0" indent="-228600" algn="ctr">
              <a:lnSpc>
                <a:spcPct val="100000"/>
              </a:lnSpc>
              <a:spcBef>
                <a:spcPts val="0"/>
              </a:spcBef>
              <a:spcAft>
                <a:spcPts val="0"/>
              </a:spcAft>
              <a:buClr>
                <a:srgbClr val="FFFFFF"/>
              </a:buClr>
              <a:buSzPts val="1800"/>
              <a:buFont typeface="Playfair Display"/>
              <a:buNone/>
              <a:defRPr b="1">
                <a:solidFill>
                  <a:srgbClr val="FFFFFF"/>
                </a:solidFill>
                <a:latin typeface="Playfair Display"/>
                <a:ea typeface="Playfair Display"/>
                <a:cs typeface="Playfair Display"/>
                <a:sym typeface="Playfair Display"/>
              </a:defRPr>
            </a:lvl1pPr>
            <a:lvl2pPr marL="914400" lvl="1" indent="-228600" algn="ctr">
              <a:lnSpc>
                <a:spcPct val="100000"/>
              </a:lnSpc>
              <a:spcBef>
                <a:spcPts val="0"/>
              </a:spcBef>
              <a:spcAft>
                <a:spcPts val="0"/>
              </a:spcAft>
              <a:buClr>
                <a:srgbClr val="FFFFFF"/>
              </a:buClr>
              <a:buSzPts val="1800"/>
              <a:buFont typeface="Playfair Display"/>
              <a:buNone/>
              <a:defRPr b="1">
                <a:solidFill>
                  <a:srgbClr val="FFFFFF"/>
                </a:solidFill>
                <a:latin typeface="Playfair Display"/>
                <a:ea typeface="Playfair Display"/>
                <a:cs typeface="Playfair Display"/>
                <a:sym typeface="Playfair Display"/>
              </a:defRPr>
            </a:lvl2pPr>
            <a:lvl3pPr marL="1371600" lvl="2" indent="-228600" algn="ctr">
              <a:lnSpc>
                <a:spcPct val="100000"/>
              </a:lnSpc>
              <a:spcBef>
                <a:spcPts val="0"/>
              </a:spcBef>
              <a:spcAft>
                <a:spcPts val="0"/>
              </a:spcAft>
              <a:buClr>
                <a:srgbClr val="FFFFFF"/>
              </a:buClr>
              <a:buSzPts val="1800"/>
              <a:buFont typeface="Playfair Display"/>
              <a:buNone/>
              <a:defRPr b="1">
                <a:solidFill>
                  <a:srgbClr val="FFFFFF"/>
                </a:solidFill>
                <a:latin typeface="Playfair Display"/>
                <a:ea typeface="Playfair Display"/>
                <a:cs typeface="Playfair Display"/>
                <a:sym typeface="Playfair Display"/>
              </a:defRPr>
            </a:lvl3pPr>
            <a:lvl4pPr marL="1828800" lvl="3" indent="-228600" algn="ctr">
              <a:lnSpc>
                <a:spcPct val="100000"/>
              </a:lnSpc>
              <a:spcBef>
                <a:spcPts val="0"/>
              </a:spcBef>
              <a:spcAft>
                <a:spcPts val="0"/>
              </a:spcAft>
              <a:buClr>
                <a:srgbClr val="FFFFFF"/>
              </a:buClr>
              <a:buSzPts val="1800"/>
              <a:buFont typeface="Playfair Display"/>
              <a:buNone/>
              <a:defRPr b="1">
                <a:solidFill>
                  <a:srgbClr val="FFFFFF"/>
                </a:solidFill>
                <a:latin typeface="Playfair Display"/>
                <a:ea typeface="Playfair Display"/>
                <a:cs typeface="Playfair Display"/>
                <a:sym typeface="Playfair Display"/>
              </a:defRPr>
            </a:lvl4pPr>
            <a:lvl5pPr marL="2286000" lvl="4" indent="-228600" algn="ctr">
              <a:lnSpc>
                <a:spcPct val="100000"/>
              </a:lnSpc>
              <a:spcBef>
                <a:spcPts val="0"/>
              </a:spcBef>
              <a:spcAft>
                <a:spcPts val="0"/>
              </a:spcAft>
              <a:buClr>
                <a:srgbClr val="FFFFFF"/>
              </a:buClr>
              <a:buSzPts val="1800"/>
              <a:buFont typeface="Playfair Display"/>
              <a:buNone/>
              <a:defRPr b="1">
                <a:solidFill>
                  <a:srgbClr val="FFFFFF"/>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76" name="Google Shape;176;p93"/>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2.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69"/>
          <p:cNvSpPr/>
          <p:nvPr/>
        </p:nvSpPr>
        <p:spPr>
          <a:xfrm>
            <a:off x="0" y="5045700"/>
            <a:ext cx="9144000" cy="97800"/>
          </a:xfrm>
          <a:prstGeom prst="rect">
            <a:avLst/>
          </a:prstGeom>
          <a:solidFill>
            <a:srgbClr val="F55E6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69"/>
          <p:cNvSpPr txBox="1">
            <a:spLocks noGrp="1"/>
          </p:cNvSpPr>
          <p:nvPr>
            <p:ph type="title"/>
          </p:nvPr>
        </p:nvSpPr>
        <p:spPr>
          <a:xfrm>
            <a:off x="311699" y="391349"/>
            <a:ext cx="8520600" cy="626100"/>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rgbClr val="F55E61"/>
              </a:buClr>
              <a:buSzPts val="3200"/>
              <a:buFont typeface="Playfair Display"/>
              <a:buNone/>
              <a:defRPr sz="3200" b="1" i="0" u="none" strike="noStrike" cap="none">
                <a:solidFill>
                  <a:srgbClr val="F55E61"/>
                </a:solidFill>
                <a:latin typeface="Playfair Display"/>
                <a:ea typeface="Playfair Display"/>
                <a:cs typeface="Playfair Display"/>
                <a:sym typeface="Playfair Display"/>
              </a:defRPr>
            </a:lvl9pPr>
          </a:lstStyle>
          <a:p>
            <a:endParaRPr/>
          </a:p>
        </p:txBody>
      </p:sp>
      <p:sp>
        <p:nvSpPr>
          <p:cNvPr id="8" name="Google Shape;8;p69"/>
          <p:cNvSpPr txBox="1">
            <a:spLocks noGrp="1"/>
          </p:cNvSpPr>
          <p:nvPr>
            <p:ph type="body" idx="1"/>
          </p:nvPr>
        </p:nvSpPr>
        <p:spPr>
          <a:xfrm>
            <a:off x="311699" y="1152475"/>
            <a:ext cx="8520600" cy="341640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1pPr>
            <a:lvl2pPr marL="914400" marR="0" lvl="1"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2pPr>
            <a:lvl3pPr marL="1371600" marR="0" lvl="2"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3pPr>
            <a:lvl4pPr marL="1828800" marR="0" lvl="3"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4pPr>
            <a:lvl5pPr marL="2286000" marR="0" lvl="4"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5pPr>
            <a:lvl6pPr marL="2743200" marR="0" lvl="5"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6pPr>
            <a:lvl7pPr marL="3200400" marR="0" lvl="6"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7pPr>
            <a:lvl8pPr marL="3657600" marR="0" lvl="7"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8pPr>
            <a:lvl9pPr marL="4114800" marR="0" lvl="8" indent="-342900" algn="l" rtl="0">
              <a:lnSpc>
                <a:spcPct val="115000"/>
              </a:lnSpc>
              <a:spcBef>
                <a:spcPts val="0"/>
              </a:spcBef>
              <a:spcAft>
                <a:spcPts val="0"/>
              </a:spcAft>
              <a:buClr>
                <a:srgbClr val="5E696C"/>
              </a:buClr>
              <a:buSzPts val="1800"/>
              <a:buFont typeface="Helvetica Neue"/>
              <a:buChar char="■"/>
              <a:defRPr sz="1800" b="0" i="0" u="none" strike="noStrike" cap="none">
                <a:solidFill>
                  <a:srgbClr val="5E696C"/>
                </a:solidFill>
                <a:latin typeface="Lato"/>
                <a:ea typeface="Lato"/>
                <a:cs typeface="Lato"/>
                <a:sym typeface="Lato"/>
              </a:defRPr>
            </a:lvl9pPr>
          </a:lstStyle>
          <a:p>
            <a:endParaRPr/>
          </a:p>
        </p:txBody>
      </p:sp>
      <p:sp>
        <p:nvSpPr>
          <p:cNvPr id="9" name="Google Shape;9;p69"/>
          <p:cNvSpPr txBox="1">
            <a:spLocks noGrp="1"/>
          </p:cNvSpPr>
          <p:nvPr>
            <p:ph type="sldNum" idx="12"/>
          </p:nvPr>
        </p:nvSpPr>
        <p:spPr>
          <a:xfrm>
            <a:off x="8702137" y="4710183"/>
            <a:ext cx="336900" cy="338700"/>
          </a:xfrm>
          <a:prstGeom prst="rect">
            <a:avLst/>
          </a:prstGeom>
          <a:noFill/>
          <a:ln>
            <a:noFill/>
          </a:ln>
        </p:spPr>
        <p:txBody>
          <a:bodyPr spcFirstLastPara="1" wrap="square" lIns="91400" tIns="91400" rIns="91400" bIns="91400" anchor="ctr" anchorCtr="0">
            <a:spAutoFit/>
          </a:bodyPr>
          <a:lstStyle>
            <a:lvl1pPr marL="0" marR="0" lvl="0"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1pPr>
            <a:lvl2pPr marL="0" marR="0" lvl="1"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2pPr>
            <a:lvl3pPr marL="0" marR="0" lvl="2"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3pPr>
            <a:lvl4pPr marL="0" marR="0" lvl="3"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4pPr>
            <a:lvl5pPr marL="0" marR="0" lvl="4"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5pPr>
            <a:lvl6pPr marL="0" marR="0" lvl="5"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6pPr>
            <a:lvl7pPr marL="0" marR="0" lvl="6"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7pPr>
            <a:lvl8pPr marL="0" marR="0" lvl="7"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8pPr>
            <a:lvl9pPr marL="0" marR="0" lvl="8" indent="0" algn="r" rtl="0">
              <a:lnSpc>
                <a:spcPct val="100000"/>
              </a:lnSpc>
              <a:spcBef>
                <a:spcPts val="0"/>
              </a:spcBef>
              <a:spcAft>
                <a:spcPts val="0"/>
              </a:spcAft>
              <a:buClr>
                <a:srgbClr val="5E696C"/>
              </a:buClr>
              <a:buSzPts val="1000"/>
              <a:buFont typeface="Lato"/>
              <a:buNone/>
              <a:defRPr sz="1000" b="0" i="0" u="none" strike="noStrike" cap="none">
                <a:solidFill>
                  <a:srgbClr val="5E696C"/>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378"/>
        <p:cNvGrpSpPr/>
        <p:nvPr/>
      </p:nvGrpSpPr>
      <p:grpSpPr>
        <a:xfrm>
          <a:off x="0" y="0"/>
          <a:ext cx="0" cy="0"/>
          <a:chOff x="0" y="0"/>
          <a:chExt cx="0" cy="0"/>
        </a:xfrm>
      </p:grpSpPr>
      <p:sp>
        <p:nvSpPr>
          <p:cNvPr id="379" name="Google Shape;379;p7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endParaRPr/>
          </a:p>
        </p:txBody>
      </p:sp>
      <p:sp>
        <p:nvSpPr>
          <p:cNvPr id="380" name="Google Shape;380;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381" name="Google Shape;381;p7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8"/>
        <p:cNvGrpSpPr/>
        <p:nvPr/>
      </p:nvGrpSpPr>
      <p:grpSpPr>
        <a:xfrm>
          <a:off x="0" y="0"/>
          <a:ext cx="0" cy="0"/>
          <a:chOff x="0" y="0"/>
          <a:chExt cx="0" cy="0"/>
        </a:xfrm>
      </p:grpSpPr>
      <p:sp>
        <p:nvSpPr>
          <p:cNvPr id="579" name="Google Shape;579;g293cfd8c207_7_8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80" name="Google Shape;580;g293cfd8c207_7_8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1" name="Google Shape;581;g293cfd8c207_7_8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82" name="Google Shape;582;g293cfd8c207_7_8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83" name="Google Shape;583;g293cfd8c207_7_8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65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TXtKDp2Qmw8" TargetMode="External"/><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
          <p:cNvSpPr txBox="1">
            <a:spLocks noGrp="1"/>
          </p:cNvSpPr>
          <p:nvPr>
            <p:ph type="title"/>
          </p:nvPr>
        </p:nvSpPr>
        <p:spPr>
          <a:xfrm>
            <a:off x="857998" y="2226774"/>
            <a:ext cx="4090519" cy="1110000"/>
          </a:xfrm>
          <a:prstGeom prst="rect">
            <a:avLst/>
          </a:prstGeom>
          <a:noFill/>
          <a:ln>
            <a:noFill/>
          </a:ln>
        </p:spPr>
        <p:txBody>
          <a:bodyPr spcFirstLastPara="1" wrap="square" lIns="91400" tIns="91400" rIns="91400" bIns="91400" anchor="b" anchorCtr="0">
            <a:normAutofit/>
          </a:bodyPr>
          <a:lstStyle/>
          <a:p>
            <a:pPr marL="0" marR="0" lvl="0" indent="0" algn="l" rtl="0">
              <a:lnSpc>
                <a:spcPct val="100000"/>
              </a:lnSpc>
              <a:spcBef>
                <a:spcPts val="0"/>
              </a:spcBef>
              <a:spcAft>
                <a:spcPts val="0"/>
              </a:spcAft>
              <a:buClr>
                <a:srgbClr val="F55E61"/>
              </a:buClr>
              <a:buSzPts val="3000"/>
              <a:buFont typeface="Lato"/>
              <a:buNone/>
            </a:pPr>
            <a:r>
              <a:rPr lang="en" sz="2000">
                <a:latin typeface="Arial"/>
                <a:ea typeface="Arial"/>
                <a:cs typeface="Arial"/>
                <a:sym typeface="Arial"/>
              </a:rPr>
              <a:t>Nam giới và bình đẳng giới</a:t>
            </a:r>
            <a:endParaRPr sz="2000">
              <a:latin typeface="Arial"/>
              <a:ea typeface="Arial"/>
              <a:cs typeface="Arial"/>
              <a:sym typeface="Arial"/>
            </a:endParaRPr>
          </a:p>
          <a:p>
            <a:pPr marL="0" marR="0" lvl="0" indent="0" algn="l" rtl="0">
              <a:lnSpc>
                <a:spcPct val="100000"/>
              </a:lnSpc>
              <a:spcBef>
                <a:spcPts val="0"/>
              </a:spcBef>
              <a:spcAft>
                <a:spcPts val="0"/>
              </a:spcAft>
              <a:buClr>
                <a:srgbClr val="F55E61"/>
              </a:buClr>
              <a:buSzPts val="3000"/>
              <a:buFont typeface="Lato"/>
              <a:buNone/>
            </a:pPr>
            <a:endParaRPr sz="3000">
              <a:latin typeface="Oswald"/>
              <a:ea typeface="Oswald"/>
              <a:cs typeface="Oswald"/>
              <a:sym typeface="Oswald"/>
            </a:endParaRPr>
          </a:p>
        </p:txBody>
      </p:sp>
      <p:sp>
        <p:nvSpPr>
          <p:cNvPr id="660" name="Google Shape;660;p1"/>
          <p:cNvSpPr txBox="1"/>
          <p:nvPr/>
        </p:nvSpPr>
        <p:spPr>
          <a:xfrm>
            <a:off x="4069500" y="383025"/>
            <a:ext cx="5251500" cy="4617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800"/>
              <a:buFont typeface="Lato"/>
              <a:buNone/>
            </a:pPr>
            <a:r>
              <a:rPr lang="en" sz="1800" b="1" i="0" u="none" strike="noStrike" cap="none">
                <a:solidFill>
                  <a:srgbClr val="FFFFFF"/>
                </a:solidFill>
                <a:latin typeface="Lato"/>
                <a:ea typeface="Lato"/>
                <a:cs typeface="Lato"/>
                <a:sym typeface="Lato"/>
              </a:rPr>
              <a:t>Guys Talk - Male Champion for Gender Equality.</a:t>
            </a:r>
            <a:endParaRPr sz="1400" b="0" i="0" u="none" strike="noStrike" cap="none">
              <a:solidFill>
                <a:srgbClr val="000000"/>
              </a:solidFill>
              <a:latin typeface="Arial"/>
              <a:ea typeface="Arial"/>
              <a:cs typeface="Arial"/>
              <a:sym typeface="Arial"/>
            </a:endParaRPr>
          </a:p>
        </p:txBody>
      </p:sp>
      <p:sp>
        <p:nvSpPr>
          <p:cNvPr id="661" name="Google Shape;661;p1"/>
          <p:cNvSpPr txBox="1"/>
          <p:nvPr/>
        </p:nvSpPr>
        <p:spPr>
          <a:xfrm>
            <a:off x="463500" y="4486252"/>
            <a:ext cx="8217000" cy="318000"/>
          </a:xfrm>
          <a:prstGeom prst="rect">
            <a:avLst/>
          </a:prstGeom>
          <a:noFill/>
          <a:ln>
            <a:noFill/>
          </a:ln>
        </p:spPr>
        <p:txBody>
          <a:bodyPr spcFirstLastPara="1" wrap="square" lIns="50800" tIns="50800" rIns="50800" bIns="50800" anchor="t" anchorCtr="0">
            <a:spAutoFit/>
          </a:bodyPr>
          <a:lstStyle/>
          <a:p>
            <a:pPr marL="0" marR="40637" lvl="0" indent="40637" algn="ctr" rtl="0">
              <a:lnSpc>
                <a:spcPct val="100000"/>
              </a:lnSpc>
              <a:spcBef>
                <a:spcPts val="0"/>
              </a:spcBef>
              <a:spcAft>
                <a:spcPts val="0"/>
              </a:spcAft>
              <a:buClr>
                <a:srgbClr val="000000"/>
              </a:buClr>
              <a:buSzPts val="1800"/>
              <a:buFont typeface="Amatic SC"/>
              <a:buNone/>
            </a:pPr>
            <a:endParaRPr sz="1400" b="0" i="0" u="none" strike="noStrike" cap="none">
              <a:solidFill>
                <a:srgbClr val="000000"/>
              </a:solidFill>
              <a:latin typeface="Arial"/>
              <a:ea typeface="Arial"/>
              <a:cs typeface="Arial"/>
              <a:sym typeface="Arial"/>
            </a:endParaRPr>
          </a:p>
        </p:txBody>
      </p:sp>
      <p:pic>
        <p:nvPicPr>
          <p:cNvPr id="662" name="Google Shape;662;p1"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1" cy="478577"/>
          </a:xfrm>
          <a:prstGeom prst="rect">
            <a:avLst/>
          </a:prstGeom>
          <a:noFill/>
          <a:ln>
            <a:noFill/>
          </a:ln>
        </p:spPr>
      </p:pic>
      <p:sp>
        <p:nvSpPr>
          <p:cNvPr id="663" name="Google Shape;663;p1"/>
          <p:cNvSpPr txBox="1">
            <a:spLocks noGrp="1"/>
          </p:cNvSpPr>
          <p:nvPr>
            <p:ph type="subTitle" idx="4294967295"/>
          </p:nvPr>
        </p:nvSpPr>
        <p:spPr>
          <a:xfrm>
            <a:off x="5052600" y="4480200"/>
            <a:ext cx="3136800" cy="592800"/>
          </a:xfrm>
          <a:prstGeom prst="rect">
            <a:avLst/>
          </a:prstGeom>
          <a:noFill/>
          <a:ln>
            <a:noFill/>
          </a:ln>
        </p:spPr>
        <p:txBody>
          <a:bodyPr spcFirstLastPara="1" wrap="square" lIns="91400" tIns="91400" rIns="91400" bIns="91400" anchor="t" anchorCtr="0">
            <a:normAutofit lnSpcReduction="10000"/>
          </a:bodyPr>
          <a:lstStyle/>
          <a:p>
            <a:pPr marL="0" marR="0" lvl="0" indent="0" algn="l" rtl="0">
              <a:lnSpc>
                <a:spcPct val="150000"/>
              </a:lnSpc>
              <a:spcBef>
                <a:spcPts val="0"/>
              </a:spcBef>
              <a:spcAft>
                <a:spcPts val="0"/>
              </a:spcAft>
              <a:buClr>
                <a:srgbClr val="5E696C"/>
              </a:buClr>
              <a:buSzPts val="1800"/>
              <a:buFont typeface="Helvetica Neue"/>
              <a:buNone/>
            </a:pPr>
            <a:r>
              <a:rPr lang="en" sz="1800" b="1" i="0" u="none" strike="noStrike" cap="none">
                <a:solidFill>
                  <a:srgbClr val="5E696C"/>
                </a:solidFill>
                <a:latin typeface="Lato"/>
                <a:ea typeface="Lato"/>
                <a:cs typeface="Lato"/>
                <a:sym typeface="Lato"/>
              </a:rPr>
              <a:t>Ha Noi                  </a:t>
            </a:r>
            <a:r>
              <a:rPr lang="en" sz="1800" b="1" i="0" u="none" strike="noStrike" cap="none">
                <a:solidFill>
                  <a:srgbClr val="FFFFFF"/>
                </a:solidFill>
                <a:latin typeface="Lato"/>
                <a:ea typeface="Lato"/>
                <a:cs typeface="Lato"/>
                <a:sym typeface="Lato"/>
              </a:rPr>
              <a:t>28/11/23</a:t>
            </a:r>
            <a:endParaRPr sz="1800" b="1" i="0" u="none" strike="noStrike" cap="none">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7"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26" name="Google Shape;726;p7"/>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27" name="Google Shape;727;p7"/>
          <p:cNvSpPr txBox="1"/>
          <p:nvPr/>
        </p:nvSpPr>
        <p:spPr>
          <a:xfrm>
            <a:off x="442450" y="1503975"/>
            <a:ext cx="8088600" cy="17238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0"/>
              </a:spcBef>
              <a:spcAft>
                <a:spcPts val="0"/>
              </a:spcAft>
              <a:buClr>
                <a:schemeClr val="lt1"/>
              </a:buClr>
              <a:buSzPts val="2500"/>
              <a:buFont typeface="Playfair Display"/>
              <a:buAutoNum type="arabicParenR"/>
            </a:pPr>
            <a:r>
              <a:rPr lang="en" sz="2500" b="0" i="0" u="none" strike="noStrike" cap="none">
                <a:solidFill>
                  <a:schemeClr val="lt1"/>
                </a:solidFill>
                <a:latin typeface="Playfair Display"/>
                <a:ea typeface="Playfair Display"/>
                <a:cs typeface="Playfair Display"/>
                <a:sym typeface="Playfair Display"/>
              </a:rPr>
              <a:t>Tôi là người lớn tuổi nhất trong số các anh chị em ruột của mình.</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am the oldest among my siblings.</a:t>
            </a:r>
            <a:endParaRPr sz="2500" b="0" i="0" u="none" strike="noStrike" cap="none">
              <a:solidFill>
                <a:srgbClr val="000000"/>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8"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33" name="Google Shape;733;p8"/>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34" name="Google Shape;734;p8"/>
          <p:cNvSpPr txBox="1"/>
          <p:nvPr/>
        </p:nvSpPr>
        <p:spPr>
          <a:xfrm>
            <a:off x="1535475" y="1503975"/>
            <a:ext cx="5842200" cy="1339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2)     </a:t>
            </a:r>
            <a:r>
              <a:rPr lang="en" sz="2500" b="0" i="0" u="none" strike="noStrike" cap="none">
                <a:solidFill>
                  <a:schemeClr val="lt1"/>
                </a:solidFill>
                <a:latin typeface="Playfair Display"/>
                <a:ea typeface="Playfair Display"/>
                <a:cs typeface="Playfair Display"/>
                <a:sym typeface="Playfair Display"/>
              </a:rPr>
              <a:t>Tôi thích ăn bún chả</a:t>
            </a:r>
            <a:endParaRPr sz="2500" b="0" i="0" u="none" strike="noStrike" cap="none">
              <a:solidFill>
                <a:schemeClr val="lt1"/>
              </a:solidFill>
              <a:latin typeface="Playfair Display"/>
              <a:ea typeface="Playfair Display"/>
              <a:cs typeface="Playfair Display"/>
              <a:sym typeface="Playfair Display"/>
            </a:endParaRPr>
          </a:p>
          <a:p>
            <a:pPr marL="457200" marR="0" lvl="0" indent="45720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like to eat bun cha.</a:t>
            </a:r>
            <a:endParaRPr sz="2500" b="0" i="0" u="none" strike="noStrike" cap="none">
              <a:solidFill>
                <a:srgbClr val="000000"/>
              </a:solidFill>
              <a:latin typeface="Playfair Display"/>
              <a:ea typeface="Playfair Display"/>
              <a:cs typeface="Playfair Display"/>
              <a:sym typeface="Playfair Display"/>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9"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40" name="Google Shape;740;p9"/>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41" name="Google Shape;741;p9"/>
          <p:cNvSpPr txBox="1"/>
          <p:nvPr/>
        </p:nvSpPr>
        <p:spPr>
          <a:xfrm>
            <a:off x="1535475" y="1503975"/>
            <a:ext cx="5842200" cy="1339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3) </a:t>
            </a:r>
            <a:r>
              <a:rPr lang="en" sz="2500" b="0" i="0" u="none" strike="noStrike" cap="none">
                <a:solidFill>
                  <a:schemeClr val="lt1"/>
                </a:solidFill>
                <a:latin typeface="Playfair Display"/>
                <a:ea typeface="Playfair Display"/>
                <a:cs typeface="Playfair Display"/>
                <a:sym typeface="Playfair Display"/>
              </a:rPr>
              <a:t>Tôi không thích uống bia/rượu.</a:t>
            </a:r>
            <a:endParaRPr sz="2500" b="0" i="0" u="none" strike="noStrike" cap="none">
              <a:solidFill>
                <a:schemeClr val="lt1"/>
              </a:solidFill>
              <a:latin typeface="Playfair Display"/>
              <a:ea typeface="Playfair Display"/>
              <a:cs typeface="Playfair Display"/>
              <a:sym typeface="Playfair Display"/>
            </a:endParaRPr>
          </a:p>
          <a:p>
            <a:pPr marL="45720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don’t like to drink beer/alcohol.</a:t>
            </a:r>
            <a:endParaRPr sz="2500" b="0" i="0" u="none" strike="noStrike" cap="none">
              <a:solidFill>
                <a:srgbClr val="000000"/>
              </a:solidFill>
              <a:latin typeface="Playfair Display"/>
              <a:ea typeface="Playfair Display"/>
              <a:cs typeface="Playfair Display"/>
              <a:sym typeface="Playfair Display"/>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10"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47" name="Google Shape;747;p10"/>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48" name="Google Shape;748;p10"/>
          <p:cNvSpPr txBox="1"/>
          <p:nvPr/>
        </p:nvSpPr>
        <p:spPr>
          <a:xfrm>
            <a:off x="1535475" y="1503975"/>
            <a:ext cx="5842200" cy="9543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4) </a:t>
            </a:r>
            <a:r>
              <a:rPr lang="en" sz="2500" b="0" i="0" u="none" strike="noStrike" cap="none">
                <a:solidFill>
                  <a:schemeClr val="lt1"/>
                </a:solidFill>
                <a:latin typeface="Playfair Display"/>
                <a:ea typeface="Playfair Display"/>
                <a:cs typeface="Playfair Display"/>
                <a:sym typeface="Playfair Display"/>
              </a:rPr>
              <a:t>Tôi không đến từ Hà Nội.</a:t>
            </a:r>
            <a:endParaRPr sz="2500" b="0" i="0" u="none" strike="noStrike" cap="none">
              <a:solidFill>
                <a:schemeClr val="lt1"/>
              </a:solidFill>
              <a:latin typeface="Playfair Display"/>
              <a:ea typeface="Playfair Display"/>
              <a:cs typeface="Playfair Display"/>
              <a:sym typeface="Playfair Display"/>
            </a:endParaRPr>
          </a:p>
          <a:p>
            <a:pPr marL="45720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am not from Hanoi.</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11"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54" name="Google Shape;754;p11"/>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55" name="Google Shape;755;p11"/>
          <p:cNvSpPr txBox="1"/>
          <p:nvPr/>
        </p:nvSpPr>
        <p:spPr>
          <a:xfrm>
            <a:off x="1535475" y="1503975"/>
            <a:ext cx="58422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5) </a:t>
            </a:r>
            <a:r>
              <a:rPr lang="en" sz="2500" b="0" i="0" u="none" strike="noStrike" cap="none">
                <a:solidFill>
                  <a:schemeClr val="lt1"/>
                </a:solidFill>
                <a:latin typeface="Playfair Display"/>
                <a:ea typeface="Playfair Display"/>
                <a:cs typeface="Playfair Display"/>
                <a:sym typeface="Playfair Display"/>
              </a:rPr>
              <a:t>Tôi chưa kết hôn.</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am not married.</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12"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61" name="Google Shape;761;p12"/>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62" name="Google Shape;762;p12"/>
          <p:cNvSpPr txBox="1"/>
          <p:nvPr/>
        </p:nvSpPr>
        <p:spPr>
          <a:xfrm>
            <a:off x="1535475" y="1503975"/>
            <a:ext cx="58422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6) </a:t>
            </a:r>
            <a:r>
              <a:rPr lang="en" sz="2500" b="0" i="0" u="none" strike="noStrike" cap="none">
                <a:solidFill>
                  <a:srgbClr val="FF0000"/>
                </a:solidFill>
                <a:latin typeface="Playfair Display"/>
                <a:ea typeface="Playfair Display"/>
                <a:cs typeface="Playfair Display"/>
                <a:sym typeface="Playfair Display"/>
              </a:rPr>
              <a:t>T</a:t>
            </a:r>
            <a:r>
              <a:rPr lang="en" sz="2500" b="0" i="0" u="none" strike="noStrike" cap="none">
                <a:solidFill>
                  <a:schemeClr val="lt1"/>
                </a:solidFill>
                <a:latin typeface="Playfair Display"/>
                <a:ea typeface="Playfair Display"/>
                <a:cs typeface="Playfair Display"/>
                <a:sym typeface="Playfair Display"/>
              </a:rPr>
              <a:t>ôi thích MÀU ĐỎ.</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like the colour RED.</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13" descr="ThatsMe.png"/>
          <p:cNvPicPr preferRelativeResize="0"/>
          <p:nvPr/>
        </p:nvPicPr>
        <p:blipFill rotWithShape="1">
          <a:blip r:embed="rId3">
            <a:alphaModFix/>
          </a:blip>
          <a:srcRect/>
          <a:stretch/>
        </p:blipFill>
        <p:spPr>
          <a:xfrm>
            <a:off x="2329591" y="3241643"/>
            <a:ext cx="5080001" cy="1905001"/>
          </a:xfrm>
          <a:prstGeom prst="rect">
            <a:avLst/>
          </a:prstGeom>
          <a:noFill/>
          <a:ln>
            <a:noFill/>
          </a:ln>
        </p:spPr>
      </p:pic>
      <p:sp>
        <p:nvSpPr>
          <p:cNvPr id="768" name="Google Shape;768;p13"/>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69" name="Google Shape;769;p13"/>
          <p:cNvSpPr txBox="1"/>
          <p:nvPr/>
        </p:nvSpPr>
        <p:spPr>
          <a:xfrm>
            <a:off x="563500" y="1427700"/>
            <a:ext cx="7877400" cy="2108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7) </a:t>
            </a:r>
            <a:r>
              <a:rPr lang="en" sz="2500" b="0" i="0" u="none" strike="noStrike" cap="none">
                <a:solidFill>
                  <a:schemeClr val="lt1"/>
                </a:solidFill>
                <a:latin typeface="Playfair Display"/>
                <a:ea typeface="Playfair Display"/>
                <a:cs typeface="Playfair Display"/>
                <a:sym typeface="Playfair Display"/>
              </a:rPr>
              <a:t>Tôi cố gắng giải quyết vấn đề của riêng mình và không làm phiền tới các thành viên trong gia đình, bạn bè hoặc đồng nghiệp. </a:t>
            </a:r>
            <a:endParaRPr sz="2500" b="0" i="0" u="none" strike="noStrike" cap="none">
              <a:solidFill>
                <a:schemeClr val="lt1"/>
              </a:solidFill>
              <a:latin typeface="Playfair Display"/>
              <a:ea typeface="Playfair Display"/>
              <a:cs typeface="Playfair Display"/>
              <a:sym typeface="Playfair Display"/>
            </a:endParaRPr>
          </a:p>
          <a:p>
            <a:pPr marL="0" marR="0" lvl="0" indent="0" algn="just"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try to solve my own problems and not trouble my family members, friends or colleagues.</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14"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75" name="Google Shape;775;p14"/>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76" name="Google Shape;776;p14"/>
          <p:cNvSpPr txBox="1"/>
          <p:nvPr/>
        </p:nvSpPr>
        <p:spPr>
          <a:xfrm>
            <a:off x="1127025" y="1351575"/>
            <a:ext cx="67020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8) </a:t>
            </a:r>
            <a:r>
              <a:rPr lang="en" sz="2500" b="0" i="0" u="none" strike="noStrike" cap="none">
                <a:solidFill>
                  <a:schemeClr val="lt1"/>
                </a:solidFill>
                <a:latin typeface="Playfair Display"/>
                <a:ea typeface="Playfair Display"/>
                <a:cs typeface="Playfair Display"/>
                <a:sym typeface="Playfair Display"/>
              </a:rPr>
              <a:t>Tôi tự hào khi hy sinh bản thân cho lợi ích của gia đình. </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take pride in sacrificing myself for the good of the family.</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15"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82" name="Google Shape;782;p15"/>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83" name="Google Shape;783;p15"/>
          <p:cNvSpPr txBox="1"/>
          <p:nvPr/>
        </p:nvSpPr>
        <p:spPr>
          <a:xfrm>
            <a:off x="1002075" y="1580175"/>
            <a:ext cx="64497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9) </a:t>
            </a:r>
            <a:r>
              <a:rPr lang="en" sz="2500" b="0" i="0" u="none" strike="noStrike" cap="none">
                <a:solidFill>
                  <a:schemeClr val="lt1"/>
                </a:solidFill>
                <a:latin typeface="Playfair Display"/>
                <a:ea typeface="Playfair Display"/>
                <a:cs typeface="Playfair Display"/>
                <a:sym typeface="Playfair Display"/>
              </a:rPr>
              <a:t>Tôi hiếm khi giúp đỡ làm việc nhà.</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    I seldom help put with household chores.</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16"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89" name="Google Shape;789;p16"/>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90" name="Google Shape;790;p16"/>
          <p:cNvSpPr txBox="1"/>
          <p:nvPr/>
        </p:nvSpPr>
        <p:spPr>
          <a:xfrm>
            <a:off x="697275" y="1427775"/>
            <a:ext cx="78864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10) </a:t>
            </a:r>
            <a:r>
              <a:rPr lang="en" sz="2500" b="0" i="0" u="none" strike="noStrike" cap="none">
                <a:solidFill>
                  <a:schemeClr val="lt1"/>
                </a:solidFill>
                <a:latin typeface="Playfair Display"/>
                <a:ea typeface="Playfair Display"/>
                <a:cs typeface="Playfair Display"/>
                <a:sym typeface="Playfair Display"/>
              </a:rPr>
              <a:t>Tôi cần phải quyết liệt nếu muốn đạt được điều mình muốn (nghĩa tiêu cực). </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need to be aggressive if I want to get what I want.</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
          <p:cNvSpPr txBox="1">
            <a:spLocks noGrp="1"/>
          </p:cNvSpPr>
          <p:nvPr>
            <p:ph type="ctrTitle"/>
          </p:nvPr>
        </p:nvSpPr>
        <p:spPr>
          <a:xfrm>
            <a:off x="992425" y="1799775"/>
            <a:ext cx="31368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Khai Mạc</a:t>
            </a:r>
            <a:endParaRPr/>
          </a:p>
        </p:txBody>
      </p:sp>
      <p:sp>
        <p:nvSpPr>
          <p:cNvPr id="669" name="Google Shape;669;p2"/>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Opening Address</a:t>
            </a:r>
            <a:endParaRPr/>
          </a:p>
        </p:txBody>
      </p:sp>
      <p:pic>
        <p:nvPicPr>
          <p:cNvPr id="670" name="Google Shape;670;p2"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17"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96" name="Google Shape;796;p17"/>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797" name="Google Shape;797;p17"/>
          <p:cNvSpPr txBox="1"/>
          <p:nvPr/>
        </p:nvSpPr>
        <p:spPr>
          <a:xfrm>
            <a:off x="695400" y="1427775"/>
            <a:ext cx="73872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11) </a:t>
            </a:r>
            <a:r>
              <a:rPr lang="en" sz="2500" b="0" i="0" u="none" strike="noStrike" cap="none">
                <a:solidFill>
                  <a:schemeClr val="lt1"/>
                </a:solidFill>
                <a:latin typeface="Playfair Display"/>
                <a:ea typeface="Playfair Display"/>
                <a:cs typeface="Playfair Display"/>
                <a:sym typeface="Playfair Display"/>
              </a:rPr>
              <a:t>Tôi cảm thấy căng thẳng vì không chu cấp đủ cho gia đình.</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feel stressed because I am not providing enough for my family.</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18"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803" name="Google Shape;803;p18"/>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804" name="Google Shape;804;p18"/>
          <p:cNvSpPr txBox="1"/>
          <p:nvPr/>
        </p:nvSpPr>
        <p:spPr>
          <a:xfrm>
            <a:off x="575500" y="1427775"/>
            <a:ext cx="77811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12) </a:t>
            </a:r>
            <a:r>
              <a:rPr lang="en" sz="2500" b="0" i="0" u="none" strike="noStrike" cap="none">
                <a:solidFill>
                  <a:schemeClr val="lt1"/>
                </a:solidFill>
                <a:latin typeface="Playfair Display"/>
                <a:ea typeface="Playfair Display"/>
                <a:cs typeface="Playfair Display"/>
                <a:sym typeface="Playfair Display"/>
              </a:rPr>
              <a:t>Tôi sẽ mô tả bản thân mình là người “Cảm xúc” hơn là “Lý trí”.</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would describe myself as “Emotional” rather than “Logical”.</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19"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810" name="Google Shape;810;p19"/>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811" name="Google Shape;811;p19"/>
          <p:cNvSpPr txBox="1"/>
          <p:nvPr/>
        </p:nvSpPr>
        <p:spPr>
          <a:xfrm>
            <a:off x="407650" y="1427775"/>
            <a:ext cx="83883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13) </a:t>
            </a:r>
            <a:r>
              <a:rPr lang="en" sz="2500" b="0" i="0" u="none" strike="noStrike" cap="none">
                <a:solidFill>
                  <a:schemeClr val="lt1"/>
                </a:solidFill>
                <a:latin typeface="Playfair Display"/>
                <a:ea typeface="Playfair Display"/>
                <a:cs typeface="Playfair Display"/>
                <a:sym typeface="Playfair Display"/>
              </a:rPr>
              <a:t>Tôi không bao giờ chia sẻ với đồng nghiệp những khó khăn cảm xúc của mình.</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never share with my colleagues my emotional struggles.</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20"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817" name="Google Shape;817;p20"/>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818" name="Google Shape;818;p20"/>
          <p:cNvSpPr txBox="1"/>
          <p:nvPr/>
        </p:nvSpPr>
        <p:spPr>
          <a:xfrm>
            <a:off x="499300" y="1427775"/>
            <a:ext cx="80331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14) </a:t>
            </a:r>
            <a:r>
              <a:rPr lang="en" sz="2500" b="0" i="0" u="none" strike="noStrike" cap="none">
                <a:solidFill>
                  <a:schemeClr val="dk1"/>
                </a:solidFill>
                <a:latin typeface="Playfair Display"/>
                <a:ea typeface="Playfair Display"/>
                <a:cs typeface="Playfair Display"/>
                <a:sym typeface="Playfair Display"/>
              </a:rPr>
              <a:t>Tôi từng thấy các đồng nghiệp trong văn phòng lấy giới tính ra làm trò cười</a:t>
            </a:r>
            <a:r>
              <a:rPr lang="en" sz="2500" b="0" i="0" u="none" strike="noStrike" cap="none">
                <a:solidFill>
                  <a:schemeClr val="lt1"/>
                </a:solidFill>
                <a:latin typeface="Playfair Display"/>
                <a:ea typeface="Playfair Display"/>
                <a:cs typeface="Playfair Display"/>
                <a:sym typeface="Playfair Display"/>
              </a:rPr>
              <a:t>. </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have witness my colleagues cracking sexual jokes in the office.</a:t>
            </a: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21"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824" name="Google Shape;824;p21"/>
          <p:cNvSpPr txBox="1"/>
          <p:nvPr/>
        </p:nvSpPr>
        <p:spPr>
          <a:xfrm>
            <a:off x="212092" y="278995"/>
            <a:ext cx="75006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"Đ</a:t>
            </a:r>
            <a:r>
              <a:rPr lang="en" sz="6000">
                <a:solidFill>
                  <a:schemeClr val="dk1"/>
                </a:solidFill>
              </a:rPr>
              <a:t>ây</a:t>
            </a:r>
            <a:r>
              <a:rPr lang="en" sz="6000" b="0" i="0" u="none" strike="noStrike" cap="none">
                <a:solidFill>
                  <a:srgbClr val="F55E61"/>
                </a:solidFill>
                <a:latin typeface="Arial"/>
                <a:ea typeface="Arial"/>
                <a:cs typeface="Arial"/>
                <a:sym typeface="Arial"/>
              </a:rPr>
              <a:t> là tôi".</a:t>
            </a:r>
            <a:endParaRPr sz="1400" b="0" i="0" u="none" strike="noStrike" cap="none">
              <a:solidFill>
                <a:srgbClr val="000000"/>
              </a:solidFill>
              <a:latin typeface="Arial"/>
              <a:ea typeface="Arial"/>
              <a:cs typeface="Arial"/>
              <a:sym typeface="Arial"/>
            </a:endParaRPr>
          </a:p>
        </p:txBody>
      </p:sp>
      <p:sp>
        <p:nvSpPr>
          <p:cNvPr id="825" name="Google Shape;825;p21"/>
          <p:cNvSpPr txBox="1"/>
          <p:nvPr/>
        </p:nvSpPr>
        <p:spPr>
          <a:xfrm>
            <a:off x="683400" y="1503975"/>
            <a:ext cx="7685400" cy="210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15) </a:t>
            </a:r>
            <a:r>
              <a:rPr lang="en" sz="2500" b="0" i="0" u="none" strike="noStrike" cap="none">
                <a:solidFill>
                  <a:schemeClr val="lt1"/>
                </a:solidFill>
                <a:latin typeface="Playfair Display"/>
                <a:ea typeface="Playfair Display"/>
                <a:cs typeface="Playfair Display"/>
                <a:sym typeface="Playfair Display"/>
              </a:rPr>
              <a:t>Tôi nghĩ việc lấy giới tính để pha trò là không thể chấp nhận được ở văn phòng.</a:t>
            </a:r>
            <a:endParaRPr sz="2500" b="0"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Playfair Display"/>
                <a:ea typeface="Playfair Display"/>
                <a:cs typeface="Playfair Display"/>
                <a:sym typeface="Playfair Display"/>
              </a:rPr>
              <a:t>I think cracking jokes with sexual content is not acceptable in the office.</a:t>
            </a:r>
            <a:endParaRPr sz="2500" b="0" i="0" u="none" strike="noStrike" cap="none">
              <a:solidFill>
                <a:srgbClr val="000000"/>
              </a:solidFill>
              <a:latin typeface="Playfair Display"/>
              <a:ea typeface="Playfair Display"/>
              <a:cs typeface="Playfair Display"/>
              <a:sym typeface="Playfair Display"/>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g293eaaebb31_0_6" descr="ThatsMe.png"/>
          <p:cNvPicPr preferRelativeResize="0"/>
          <p:nvPr/>
        </p:nvPicPr>
        <p:blipFill rotWithShape="1">
          <a:blip r:embed="rId3">
            <a:alphaModFix/>
          </a:blip>
          <a:srcRect/>
          <a:stretch/>
        </p:blipFill>
        <p:spPr>
          <a:xfrm>
            <a:off x="5455225" y="3812675"/>
            <a:ext cx="3393125" cy="1157600"/>
          </a:xfrm>
          <a:prstGeom prst="rect">
            <a:avLst/>
          </a:prstGeom>
          <a:noFill/>
          <a:ln>
            <a:noFill/>
          </a:ln>
        </p:spPr>
      </p:pic>
      <p:sp>
        <p:nvSpPr>
          <p:cNvPr id="831" name="Google Shape;831;g293eaaebb31_0_6"/>
          <p:cNvSpPr txBox="1"/>
          <p:nvPr/>
        </p:nvSpPr>
        <p:spPr>
          <a:xfrm>
            <a:off x="821692" y="789770"/>
            <a:ext cx="75006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55E61"/>
              </a:buClr>
              <a:buSzPts val="6000"/>
              <a:buFont typeface="Arial"/>
              <a:buNone/>
            </a:pPr>
            <a:r>
              <a:rPr lang="en" sz="4200" b="0" i="0" u="none" strike="noStrike" cap="none">
                <a:solidFill>
                  <a:srgbClr val="F55E61"/>
                </a:solidFill>
                <a:latin typeface="Arial"/>
                <a:ea typeface="Arial"/>
                <a:cs typeface="Arial"/>
                <a:sym typeface="Arial"/>
              </a:rPr>
              <a:t>Hoạt động: "Đ</a:t>
            </a:r>
            <a:r>
              <a:rPr lang="en" sz="4200">
                <a:solidFill>
                  <a:schemeClr val="dk1"/>
                </a:solidFill>
              </a:rPr>
              <a:t>ây</a:t>
            </a:r>
            <a:r>
              <a:rPr lang="en" sz="4200" b="0" i="0" u="none" strike="noStrike" cap="none">
                <a:solidFill>
                  <a:srgbClr val="F55E61"/>
                </a:solidFill>
                <a:latin typeface="Arial"/>
                <a:ea typeface="Arial"/>
                <a:cs typeface="Arial"/>
                <a:sym typeface="Arial"/>
              </a:rPr>
              <a:t> là tôi".</a:t>
            </a:r>
            <a:endParaRPr sz="100" b="0" i="0" u="none" strike="noStrike" cap="none">
              <a:solidFill>
                <a:srgbClr val="000000"/>
              </a:solidFill>
              <a:latin typeface="Arial"/>
              <a:ea typeface="Arial"/>
              <a:cs typeface="Arial"/>
              <a:sym typeface="Arial"/>
            </a:endParaRPr>
          </a:p>
        </p:txBody>
      </p:sp>
      <p:pic>
        <p:nvPicPr>
          <p:cNvPr id="832" name="Google Shape;832;g293eaaebb31_0_6" descr="A picture containing 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
        <p:nvSpPr>
          <p:cNvPr id="833" name="Google Shape;833;g293eaaebb31_0_6"/>
          <p:cNvSpPr txBox="1"/>
          <p:nvPr/>
        </p:nvSpPr>
        <p:spPr>
          <a:xfrm>
            <a:off x="978875" y="1622050"/>
            <a:ext cx="7038000" cy="27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Lato"/>
                <a:ea typeface="Lato"/>
                <a:cs typeface="Lato"/>
                <a:sym typeface="Lato"/>
              </a:rPr>
              <a:t>Soi chiếu và chia sẻ cảm nghĩ:</a:t>
            </a:r>
            <a:endParaRPr sz="2200">
              <a:latin typeface="Lato"/>
              <a:ea typeface="Lato"/>
              <a:cs typeface="Lato"/>
              <a:sym typeface="Lato"/>
            </a:endParaRPr>
          </a:p>
          <a:p>
            <a:pPr marL="0" lvl="0" indent="0" algn="l" rtl="0">
              <a:spcBef>
                <a:spcPts val="0"/>
              </a:spcBef>
              <a:spcAft>
                <a:spcPts val="0"/>
              </a:spcAft>
              <a:buNone/>
            </a:pPr>
            <a:r>
              <a:rPr lang="en" sz="1800">
                <a:latin typeface="Lato"/>
                <a:ea typeface="Lato"/>
                <a:cs typeface="Lato"/>
                <a:sym typeface="Lato"/>
              </a:rPr>
              <a:t>Debriefing:</a:t>
            </a:r>
            <a:endParaRPr sz="1800">
              <a:latin typeface="Lato"/>
              <a:ea typeface="Lato"/>
              <a:cs typeface="Lato"/>
              <a:sym typeface="Lato"/>
            </a:endParaRPr>
          </a:p>
          <a:p>
            <a:pPr marL="457200" lvl="0" indent="-368300" algn="l" rtl="0">
              <a:spcBef>
                <a:spcPts val="0"/>
              </a:spcBef>
              <a:spcAft>
                <a:spcPts val="0"/>
              </a:spcAft>
              <a:buSzPts val="2200"/>
              <a:buFont typeface="Lato"/>
              <a:buAutoNum type="arabicParenR"/>
            </a:pPr>
            <a:r>
              <a:rPr lang="en" sz="2200">
                <a:latin typeface="Lato"/>
                <a:ea typeface="Lato"/>
                <a:cs typeface="Lato"/>
                <a:sym typeface="Lato"/>
              </a:rPr>
              <a:t>Một số suy nghĩ mà bạn trải nghiệm trong đầu là gì?</a:t>
            </a:r>
            <a:endParaRPr sz="2200">
              <a:latin typeface="Lato"/>
              <a:ea typeface="Lato"/>
              <a:cs typeface="Lato"/>
              <a:sym typeface="Lato"/>
            </a:endParaRPr>
          </a:p>
          <a:p>
            <a:pPr marL="457200" lvl="0" indent="0" algn="l" rtl="0">
              <a:spcBef>
                <a:spcPts val="0"/>
              </a:spcBef>
              <a:spcAft>
                <a:spcPts val="0"/>
              </a:spcAft>
              <a:buNone/>
            </a:pPr>
            <a:r>
              <a:rPr lang="en" sz="1800">
                <a:latin typeface="Lato"/>
                <a:ea typeface="Lato"/>
                <a:cs typeface="Lato"/>
                <a:sym typeface="Lato"/>
              </a:rPr>
              <a:t>What are some thoughts that came to mind?</a:t>
            </a:r>
            <a:endParaRPr sz="1800">
              <a:latin typeface="Lato"/>
              <a:ea typeface="Lato"/>
              <a:cs typeface="Lato"/>
              <a:sym typeface="Lato"/>
            </a:endParaRPr>
          </a:p>
          <a:p>
            <a:pPr marL="457200" lvl="0" indent="0" algn="l" rtl="0">
              <a:spcBef>
                <a:spcPts val="0"/>
              </a:spcBef>
              <a:spcAft>
                <a:spcPts val="0"/>
              </a:spcAft>
              <a:buNone/>
            </a:pPr>
            <a:endParaRPr sz="2200">
              <a:latin typeface="Lato"/>
              <a:ea typeface="Lato"/>
              <a:cs typeface="Lato"/>
              <a:sym typeface="Lato"/>
            </a:endParaRPr>
          </a:p>
          <a:p>
            <a:pPr marL="457200" lvl="0" indent="-368300" algn="l" rtl="0">
              <a:spcBef>
                <a:spcPts val="0"/>
              </a:spcBef>
              <a:spcAft>
                <a:spcPts val="0"/>
              </a:spcAft>
              <a:buSzPts val="2200"/>
              <a:buFont typeface="Lato"/>
              <a:buAutoNum type="arabicParenR"/>
            </a:pPr>
            <a:r>
              <a:rPr lang="en" sz="2200">
                <a:latin typeface="Lato"/>
                <a:ea typeface="Lato"/>
                <a:cs typeface="Lato"/>
                <a:sym typeface="Lato"/>
              </a:rPr>
              <a:t>Bạn có những cảm xúc gì khi tham gia hoạt động "Đó là tôi"?</a:t>
            </a:r>
            <a:endParaRPr sz="2200">
              <a:latin typeface="Lato"/>
              <a:ea typeface="Lato"/>
              <a:cs typeface="Lato"/>
              <a:sym typeface="Lato"/>
            </a:endParaRPr>
          </a:p>
          <a:p>
            <a:pPr marL="457200" lvl="0" indent="0" algn="l" rtl="0">
              <a:spcBef>
                <a:spcPts val="0"/>
              </a:spcBef>
              <a:spcAft>
                <a:spcPts val="0"/>
              </a:spcAft>
              <a:buNone/>
            </a:pPr>
            <a:r>
              <a:rPr lang="en" sz="1800">
                <a:latin typeface="Lato"/>
                <a:ea typeface="Lato"/>
                <a:cs typeface="Lato"/>
                <a:sym typeface="Lato"/>
              </a:rPr>
              <a:t>What are some feelings that you experience during the activity “That’s me”?</a:t>
            </a:r>
            <a:endParaRPr sz="18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g293faa6f5c8_0_2"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
        <p:nvSpPr>
          <p:cNvPr id="839" name="Google Shape;839;g293faa6f5c8_0_2"/>
          <p:cNvSpPr txBox="1"/>
          <p:nvPr/>
        </p:nvSpPr>
        <p:spPr>
          <a:xfrm>
            <a:off x="860551" y="2206025"/>
            <a:ext cx="3485400" cy="2593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a:t>Sự đa dạng về nhân khẩu học</a:t>
            </a:r>
            <a:endParaRPr sz="1500"/>
          </a:p>
          <a:p>
            <a:pPr marL="0" marR="0" lvl="0" indent="0" algn="l" rtl="0">
              <a:lnSpc>
                <a:spcPct val="100000"/>
              </a:lnSpc>
              <a:spcBef>
                <a:spcPts val="0"/>
              </a:spcBef>
              <a:spcAft>
                <a:spcPts val="0"/>
              </a:spcAft>
              <a:buClr>
                <a:srgbClr val="000000"/>
              </a:buClr>
              <a:buSzPts val="1500"/>
              <a:buFont typeface="Arial"/>
              <a:buNone/>
            </a:pPr>
            <a:r>
              <a:rPr lang="en" sz="1500"/>
              <a:t>Giới tính, tuổi tác, địa vị, dân tộc, tôn giáo, văn hóa, khuynh hướng tình dục, khả năng/khuyết tật, tầng lớp kinh tế.</a:t>
            </a:r>
            <a:endParaRPr sz="1500"/>
          </a:p>
          <a:p>
            <a:pPr marL="0" marR="0" lvl="0" indent="0" algn="l" rtl="0">
              <a:lnSpc>
                <a:spcPct val="100000"/>
              </a:lnSpc>
              <a:spcBef>
                <a:spcPts val="0"/>
              </a:spcBef>
              <a:spcAft>
                <a:spcPts val="0"/>
              </a:spcAft>
              <a:buClr>
                <a:srgbClr val="000000"/>
              </a:buClr>
              <a:buSzPts val="1500"/>
              <a:buFont typeface="Arial"/>
              <a:buNone/>
            </a:pPr>
            <a:endParaRPr sz="1500" b="1"/>
          </a:p>
          <a:p>
            <a:pPr marL="0" marR="0" lvl="0" indent="0" algn="l" rtl="0">
              <a:lnSpc>
                <a:spcPct val="100000"/>
              </a:lnSpc>
              <a:spcBef>
                <a:spcPts val="0"/>
              </a:spcBef>
              <a:spcAft>
                <a:spcPts val="0"/>
              </a:spcAft>
              <a:buClr>
                <a:srgbClr val="000000"/>
              </a:buClr>
              <a:buSzPts val="1500"/>
              <a:buFont typeface="Arial"/>
              <a:buNone/>
            </a:pPr>
            <a:endParaRPr sz="1500" b="1"/>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Demographic differences</a:t>
            </a:r>
            <a:br>
              <a:rPr lang="en" sz="1500" b="0" i="0" u="none" strike="noStrike" cap="none">
                <a:solidFill>
                  <a:srgbClr val="000000"/>
                </a:solidFill>
                <a:latin typeface="Arial"/>
                <a:ea typeface="Arial"/>
                <a:cs typeface="Arial"/>
                <a:sym typeface="Arial"/>
              </a:rPr>
            </a:br>
            <a:r>
              <a:rPr lang="en" sz="1500" b="0" i="0" u="none" strike="noStrike" cap="none">
                <a:solidFill>
                  <a:srgbClr val="000000"/>
                </a:solidFill>
                <a:latin typeface="Arial"/>
                <a:ea typeface="Arial"/>
                <a:cs typeface="Arial"/>
                <a:sym typeface="Arial"/>
              </a:rPr>
              <a:t>Gender, age, position, ethnicity, religion, culture, sexual orientation, ability/disability, economic class.</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40" name="Google Shape;840;g293faa6f5c8_0_2"/>
          <p:cNvSpPr txBox="1"/>
          <p:nvPr/>
        </p:nvSpPr>
        <p:spPr>
          <a:xfrm>
            <a:off x="5096749" y="2182925"/>
            <a:ext cx="3839400" cy="2609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a:t>Sự đa dạng về nhận thức</a:t>
            </a:r>
            <a:endParaRPr sz="1500"/>
          </a:p>
          <a:p>
            <a:pPr marL="0" marR="0" lvl="0" indent="0" algn="l" rtl="0">
              <a:lnSpc>
                <a:spcPct val="100000"/>
              </a:lnSpc>
              <a:spcBef>
                <a:spcPts val="0"/>
              </a:spcBef>
              <a:spcAft>
                <a:spcPts val="0"/>
              </a:spcAft>
              <a:buClr>
                <a:srgbClr val="000000"/>
              </a:buClr>
              <a:buSzPts val="1500"/>
              <a:buFont typeface="Arial"/>
              <a:buNone/>
            </a:pPr>
            <a:r>
              <a:rPr lang="en" sz="1500"/>
              <a:t>Kiến thức, trình độ học vấn, kinh nghiệm sống trong công việc, cách suy nghĩ, cách giải quyết vấn đề, kỹ năng, động lực, mạng lưới, tính cách.</a:t>
            </a:r>
            <a:endParaRPr sz="1500"/>
          </a:p>
          <a:p>
            <a:pPr marL="0" marR="0" lvl="0" indent="0" algn="l" rtl="0">
              <a:lnSpc>
                <a:spcPct val="100000"/>
              </a:lnSpc>
              <a:spcBef>
                <a:spcPts val="0"/>
              </a:spcBef>
              <a:spcAft>
                <a:spcPts val="0"/>
              </a:spcAft>
              <a:buClr>
                <a:srgbClr val="000000"/>
              </a:buClr>
              <a:buSzPts val="1500"/>
              <a:buFont typeface="Arial"/>
              <a:buNone/>
            </a:pPr>
            <a:endParaRPr sz="1500" b="1"/>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Cognitive differences</a:t>
            </a:r>
            <a:br>
              <a:rPr lang="en" sz="1500" b="0" i="0" u="none" strike="noStrike" cap="none">
                <a:solidFill>
                  <a:srgbClr val="000000"/>
                </a:solidFill>
                <a:latin typeface="Arial"/>
                <a:ea typeface="Arial"/>
                <a:cs typeface="Arial"/>
                <a:sym typeface="Arial"/>
              </a:rPr>
            </a:br>
            <a:r>
              <a:rPr lang="en" sz="1500" b="0" i="0" u="none" strike="noStrike" cap="none">
                <a:solidFill>
                  <a:srgbClr val="000000"/>
                </a:solidFill>
                <a:latin typeface="Arial"/>
                <a:ea typeface="Arial"/>
                <a:cs typeface="Arial"/>
                <a:sym typeface="Arial"/>
              </a:rPr>
              <a:t>Knowledge, education, work life experience, ways of thinking, ways of solving problems, skills, motivation, networks, personality</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841" name="Google Shape;841;g293faa6f5c8_0_2"/>
          <p:cNvSpPr txBox="1"/>
          <p:nvPr/>
        </p:nvSpPr>
        <p:spPr>
          <a:xfrm>
            <a:off x="730045" y="840948"/>
            <a:ext cx="6619500" cy="6717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 sz="2100" b="1"/>
              <a:t>SỰ ĐA DẠNG</a:t>
            </a:r>
            <a:endParaRPr sz="2100" b="1"/>
          </a:p>
          <a:p>
            <a:pPr marL="0" marR="0" lvl="0" indent="0" algn="l" rtl="0">
              <a:lnSpc>
                <a:spcPct val="100000"/>
              </a:lnSpc>
              <a:spcBef>
                <a:spcPts val="0"/>
              </a:spcBef>
              <a:spcAft>
                <a:spcPts val="0"/>
              </a:spcAft>
              <a:buClr>
                <a:srgbClr val="000000"/>
              </a:buClr>
              <a:buSzPts val="2100"/>
              <a:buFont typeface="Arial"/>
              <a:buNone/>
            </a:pPr>
            <a:r>
              <a:rPr lang="en" sz="1500" b="1" i="0" u="none" strike="noStrike" cap="none">
                <a:solidFill>
                  <a:srgbClr val="000000"/>
                </a:solidFill>
                <a:latin typeface="Arial"/>
                <a:ea typeface="Arial"/>
                <a:cs typeface="Arial"/>
                <a:sym typeface="Arial"/>
              </a:rPr>
              <a:t>DIVERSITY</a:t>
            </a:r>
            <a:endParaRPr sz="1500" b="1" i="0" u="none" strike="noStrike" cap="none">
              <a:solidFill>
                <a:srgbClr val="000000"/>
              </a:solidFill>
              <a:latin typeface="Arial"/>
              <a:ea typeface="Arial"/>
              <a:cs typeface="Arial"/>
              <a:sym typeface="Arial"/>
            </a:endParaRPr>
          </a:p>
        </p:txBody>
      </p:sp>
      <p:pic>
        <p:nvPicPr>
          <p:cNvPr id="842" name="Google Shape;842;g293faa6f5c8_0_2" descr="Brain in head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81610" y="1601890"/>
            <a:ext cx="661890" cy="685800"/>
          </a:xfrm>
          <a:prstGeom prst="rect">
            <a:avLst/>
          </a:prstGeom>
          <a:noFill/>
          <a:ln>
            <a:noFill/>
          </a:ln>
        </p:spPr>
      </p:pic>
      <p:pic>
        <p:nvPicPr>
          <p:cNvPr id="843" name="Google Shape;843;g293faa6f5c8_0_2" descr="Suburban scene outlin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0195" y="1520234"/>
            <a:ext cx="685800" cy="685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g293faa6f5c8_0_13"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pic>
        <p:nvPicPr>
          <p:cNvPr id="849" name="Google Shape;849;g293faa6f5c8_0_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1475" y="1055075"/>
            <a:ext cx="4381625" cy="3944550"/>
          </a:xfrm>
          <a:prstGeom prst="rect">
            <a:avLst/>
          </a:prstGeom>
          <a:noFill/>
          <a:ln>
            <a:noFill/>
          </a:ln>
        </p:spPr>
      </p:pic>
      <p:pic>
        <p:nvPicPr>
          <p:cNvPr id="850" name="Google Shape;850;g293faa6f5c8_0_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5525" y="4541925"/>
            <a:ext cx="8768576" cy="478575"/>
          </a:xfrm>
          <a:prstGeom prst="rect">
            <a:avLst/>
          </a:prstGeom>
          <a:noFill/>
          <a:ln>
            <a:noFill/>
          </a:ln>
        </p:spPr>
      </p:pic>
      <p:sp>
        <p:nvSpPr>
          <p:cNvPr id="851" name="Google Shape;851;g293faa6f5c8_0_13"/>
          <p:cNvSpPr txBox="1"/>
          <p:nvPr/>
        </p:nvSpPr>
        <p:spPr>
          <a:xfrm>
            <a:off x="2541774" y="487025"/>
            <a:ext cx="4604100" cy="80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a:latin typeface="Playfair Display"/>
                <a:ea typeface="Playfair Display"/>
                <a:cs typeface="Playfair Display"/>
                <a:sym typeface="Playfair Display"/>
              </a:rPr>
              <a:t>Sự đa dạng và hiệu suất của nhóm</a:t>
            </a:r>
            <a:endParaRPr sz="21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1600">
                <a:latin typeface="Playfair Display"/>
                <a:ea typeface="Playfair Display"/>
                <a:cs typeface="Playfair Display"/>
                <a:sym typeface="Playfair Display"/>
              </a:rPr>
              <a:t>Team Diversity &amp; Performance</a:t>
            </a:r>
            <a:endParaRPr sz="1600">
              <a:latin typeface="Playfair Display"/>
              <a:ea typeface="Playfair Display"/>
              <a:cs typeface="Playfair Display"/>
              <a:sym typeface="Playfair Display"/>
            </a:endParaRPr>
          </a:p>
        </p:txBody>
      </p:sp>
      <p:sp>
        <p:nvSpPr>
          <p:cNvPr id="852" name="Google Shape;852;g293faa6f5c8_0_13"/>
          <p:cNvSpPr/>
          <p:nvPr/>
        </p:nvSpPr>
        <p:spPr>
          <a:xfrm>
            <a:off x="5539150" y="1918325"/>
            <a:ext cx="395700" cy="3357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Lato"/>
              <a:ea typeface="Lato"/>
              <a:cs typeface="Lato"/>
              <a:sym typeface="Lato"/>
            </a:endParaRPr>
          </a:p>
        </p:txBody>
      </p:sp>
      <p:sp>
        <p:nvSpPr>
          <p:cNvPr id="853" name="Google Shape;853;g293faa6f5c8_0_13"/>
          <p:cNvSpPr/>
          <p:nvPr/>
        </p:nvSpPr>
        <p:spPr>
          <a:xfrm>
            <a:off x="5539150" y="2658200"/>
            <a:ext cx="395700" cy="3357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Lato"/>
              <a:ea typeface="Lato"/>
              <a:cs typeface="Lato"/>
              <a:sym typeface="Lato"/>
            </a:endParaRPr>
          </a:p>
        </p:txBody>
      </p:sp>
      <p:sp>
        <p:nvSpPr>
          <p:cNvPr id="854" name="Google Shape;854;g293faa6f5c8_0_13"/>
          <p:cNvSpPr txBox="1"/>
          <p:nvPr/>
        </p:nvSpPr>
        <p:spPr>
          <a:xfrm>
            <a:off x="6148750" y="1886075"/>
            <a:ext cx="148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Nhóm đồng thể</a:t>
            </a:r>
            <a:endParaRPr/>
          </a:p>
        </p:txBody>
      </p:sp>
      <p:sp>
        <p:nvSpPr>
          <p:cNvPr id="855" name="Google Shape;855;g293faa6f5c8_0_13"/>
          <p:cNvSpPr txBox="1"/>
          <p:nvPr/>
        </p:nvSpPr>
        <p:spPr>
          <a:xfrm>
            <a:off x="6224950" y="2625950"/>
            <a:ext cx="141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Nhóm đa dạng</a:t>
            </a:r>
            <a:endParaRPr/>
          </a:p>
        </p:txBody>
      </p:sp>
      <p:sp>
        <p:nvSpPr>
          <p:cNvPr id="856" name="Google Shape;856;g293faa6f5c8_0_13"/>
          <p:cNvSpPr txBox="1"/>
          <p:nvPr/>
        </p:nvSpPr>
        <p:spPr>
          <a:xfrm>
            <a:off x="1564125" y="13526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Hiệu quả cảm nhận.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g293faa6f5c8_0_23"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pic>
        <p:nvPicPr>
          <p:cNvPr id="862" name="Google Shape;862;g293faa6f5c8_0_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3525" y="1233875"/>
            <a:ext cx="4544001" cy="3430800"/>
          </a:xfrm>
          <a:prstGeom prst="rect">
            <a:avLst/>
          </a:prstGeom>
          <a:noFill/>
          <a:ln>
            <a:noFill/>
          </a:ln>
        </p:spPr>
      </p:pic>
      <p:pic>
        <p:nvPicPr>
          <p:cNvPr id="863" name="Google Shape;863;g293faa6f5c8_0_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5525" y="4541925"/>
            <a:ext cx="8768576" cy="478575"/>
          </a:xfrm>
          <a:prstGeom prst="rect">
            <a:avLst/>
          </a:prstGeom>
          <a:noFill/>
          <a:ln>
            <a:noFill/>
          </a:ln>
        </p:spPr>
      </p:pic>
      <p:sp>
        <p:nvSpPr>
          <p:cNvPr id="864" name="Google Shape;864;g293faa6f5c8_0_23"/>
          <p:cNvSpPr txBox="1"/>
          <p:nvPr/>
        </p:nvSpPr>
        <p:spPr>
          <a:xfrm>
            <a:off x="2541774" y="487025"/>
            <a:ext cx="4604100" cy="80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a:latin typeface="Playfair Display"/>
                <a:ea typeface="Playfair Display"/>
                <a:cs typeface="Playfair Display"/>
                <a:sym typeface="Playfair Display"/>
              </a:rPr>
              <a:t>Sự đa dạng và hiệu suất của nhóm</a:t>
            </a:r>
            <a:endParaRPr sz="21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1600">
                <a:latin typeface="Playfair Display"/>
                <a:ea typeface="Playfair Display"/>
                <a:cs typeface="Playfair Display"/>
                <a:sym typeface="Playfair Display"/>
              </a:rPr>
              <a:t>Team Diversity &amp; Performance</a:t>
            </a:r>
            <a:endParaRPr sz="1600">
              <a:latin typeface="Playfair Display"/>
              <a:ea typeface="Playfair Display"/>
              <a:cs typeface="Playfair Display"/>
              <a:sym typeface="Playfair Display"/>
            </a:endParaRPr>
          </a:p>
        </p:txBody>
      </p:sp>
      <p:sp>
        <p:nvSpPr>
          <p:cNvPr id="865" name="Google Shape;865;g293faa6f5c8_0_23"/>
          <p:cNvSpPr/>
          <p:nvPr/>
        </p:nvSpPr>
        <p:spPr>
          <a:xfrm>
            <a:off x="5539150" y="1918325"/>
            <a:ext cx="395700" cy="3357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Lato"/>
              <a:ea typeface="Lato"/>
              <a:cs typeface="Lato"/>
              <a:sym typeface="Lato"/>
            </a:endParaRPr>
          </a:p>
        </p:txBody>
      </p:sp>
      <p:sp>
        <p:nvSpPr>
          <p:cNvPr id="866" name="Google Shape;866;g293faa6f5c8_0_23"/>
          <p:cNvSpPr/>
          <p:nvPr/>
        </p:nvSpPr>
        <p:spPr>
          <a:xfrm>
            <a:off x="5539150" y="2658200"/>
            <a:ext cx="395700" cy="3357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Lato"/>
              <a:ea typeface="Lato"/>
              <a:cs typeface="Lato"/>
              <a:sym typeface="Lato"/>
            </a:endParaRPr>
          </a:p>
        </p:txBody>
      </p:sp>
      <p:sp>
        <p:nvSpPr>
          <p:cNvPr id="867" name="Google Shape;867;g293faa6f5c8_0_23"/>
          <p:cNvSpPr txBox="1"/>
          <p:nvPr/>
        </p:nvSpPr>
        <p:spPr>
          <a:xfrm>
            <a:off x="6148750" y="1886075"/>
            <a:ext cx="148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Nhóm đồng thể</a:t>
            </a:r>
            <a:endParaRPr/>
          </a:p>
        </p:txBody>
      </p:sp>
      <p:sp>
        <p:nvSpPr>
          <p:cNvPr id="868" name="Google Shape;868;g293faa6f5c8_0_23"/>
          <p:cNvSpPr txBox="1"/>
          <p:nvPr/>
        </p:nvSpPr>
        <p:spPr>
          <a:xfrm>
            <a:off x="6224950" y="2625950"/>
            <a:ext cx="141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Nhóm đa dạng</a:t>
            </a:r>
            <a:endParaRPr/>
          </a:p>
        </p:txBody>
      </p:sp>
      <p:sp>
        <p:nvSpPr>
          <p:cNvPr id="869" name="Google Shape;869;g293faa6f5c8_0_23"/>
          <p:cNvSpPr txBox="1"/>
          <p:nvPr/>
        </p:nvSpPr>
        <p:spPr>
          <a:xfrm>
            <a:off x="1564125" y="18860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Sự chắc chắn trong quyết định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g293faa6f5c8_0_28"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pic>
        <p:nvPicPr>
          <p:cNvPr id="875" name="Google Shape;875;g293faa6f5c8_0_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4000" y="1239175"/>
            <a:ext cx="4545475" cy="3344275"/>
          </a:xfrm>
          <a:prstGeom prst="rect">
            <a:avLst/>
          </a:prstGeom>
          <a:noFill/>
          <a:ln>
            <a:noFill/>
          </a:ln>
        </p:spPr>
      </p:pic>
      <p:pic>
        <p:nvPicPr>
          <p:cNvPr id="876" name="Google Shape;876;g293faa6f5c8_0_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5525" y="4541925"/>
            <a:ext cx="8768576" cy="478575"/>
          </a:xfrm>
          <a:prstGeom prst="rect">
            <a:avLst/>
          </a:prstGeom>
          <a:noFill/>
          <a:ln>
            <a:noFill/>
          </a:ln>
        </p:spPr>
      </p:pic>
      <p:sp>
        <p:nvSpPr>
          <p:cNvPr id="877" name="Google Shape;877;g293faa6f5c8_0_28"/>
          <p:cNvSpPr txBox="1"/>
          <p:nvPr/>
        </p:nvSpPr>
        <p:spPr>
          <a:xfrm>
            <a:off x="2541774" y="487025"/>
            <a:ext cx="4604100" cy="80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100">
                <a:latin typeface="Playfair Display"/>
                <a:ea typeface="Playfair Display"/>
                <a:cs typeface="Playfair Display"/>
                <a:sym typeface="Playfair Display"/>
              </a:rPr>
              <a:t>Sự đa dạng và hiệu suất của nhóm</a:t>
            </a:r>
            <a:endParaRPr sz="21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1600">
                <a:latin typeface="Playfair Display"/>
                <a:ea typeface="Playfair Display"/>
                <a:cs typeface="Playfair Display"/>
                <a:sym typeface="Playfair Display"/>
              </a:rPr>
              <a:t>Team Diversity &amp; Performance</a:t>
            </a:r>
            <a:endParaRPr sz="1600">
              <a:latin typeface="Playfair Display"/>
              <a:ea typeface="Playfair Display"/>
              <a:cs typeface="Playfair Display"/>
              <a:sym typeface="Playfair Display"/>
            </a:endParaRPr>
          </a:p>
        </p:txBody>
      </p:sp>
      <p:sp>
        <p:nvSpPr>
          <p:cNvPr id="878" name="Google Shape;878;g293faa6f5c8_0_28"/>
          <p:cNvSpPr/>
          <p:nvPr/>
        </p:nvSpPr>
        <p:spPr>
          <a:xfrm>
            <a:off x="5539150" y="1918325"/>
            <a:ext cx="395700" cy="3357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Lato"/>
              <a:ea typeface="Lato"/>
              <a:cs typeface="Lato"/>
              <a:sym typeface="Lato"/>
            </a:endParaRPr>
          </a:p>
        </p:txBody>
      </p:sp>
      <p:sp>
        <p:nvSpPr>
          <p:cNvPr id="879" name="Google Shape;879;g293faa6f5c8_0_28"/>
          <p:cNvSpPr/>
          <p:nvPr/>
        </p:nvSpPr>
        <p:spPr>
          <a:xfrm>
            <a:off x="5539150" y="2658200"/>
            <a:ext cx="395700" cy="3357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Lato"/>
              <a:ea typeface="Lato"/>
              <a:cs typeface="Lato"/>
              <a:sym typeface="Lato"/>
            </a:endParaRPr>
          </a:p>
        </p:txBody>
      </p:sp>
      <p:sp>
        <p:nvSpPr>
          <p:cNvPr id="880" name="Google Shape;880;g293faa6f5c8_0_28"/>
          <p:cNvSpPr txBox="1"/>
          <p:nvPr/>
        </p:nvSpPr>
        <p:spPr>
          <a:xfrm>
            <a:off x="6148750" y="1886075"/>
            <a:ext cx="148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Nhóm đồng thể</a:t>
            </a:r>
            <a:endParaRPr/>
          </a:p>
        </p:txBody>
      </p:sp>
      <p:sp>
        <p:nvSpPr>
          <p:cNvPr id="881" name="Google Shape;881;g293faa6f5c8_0_28"/>
          <p:cNvSpPr txBox="1"/>
          <p:nvPr/>
        </p:nvSpPr>
        <p:spPr>
          <a:xfrm>
            <a:off x="6224950" y="2625950"/>
            <a:ext cx="141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Nhóm đa dạng</a:t>
            </a:r>
            <a:endParaRPr/>
          </a:p>
        </p:txBody>
      </p:sp>
      <p:sp>
        <p:nvSpPr>
          <p:cNvPr id="882" name="Google Shape;882;g293faa6f5c8_0_28"/>
          <p:cNvSpPr txBox="1"/>
          <p:nvPr/>
        </p:nvSpPr>
        <p:spPr>
          <a:xfrm>
            <a:off x="1564125" y="18860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nhóm có câu trả lời chính xác.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
          <p:cNvSpPr txBox="1">
            <a:spLocks noGrp="1"/>
          </p:cNvSpPr>
          <p:nvPr>
            <p:ph type="ctrTitle"/>
          </p:nvPr>
        </p:nvSpPr>
        <p:spPr>
          <a:xfrm>
            <a:off x="992425" y="1799775"/>
            <a:ext cx="36834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2000"/>
              <a:t>Tầm nhìn của EVN </a:t>
            </a:r>
            <a:endParaRPr sz="2000"/>
          </a:p>
          <a:p>
            <a:pPr marL="0" lvl="0" indent="0" algn="l" rtl="0">
              <a:lnSpc>
                <a:spcPct val="100000"/>
              </a:lnSpc>
              <a:spcBef>
                <a:spcPts val="0"/>
              </a:spcBef>
              <a:spcAft>
                <a:spcPts val="0"/>
              </a:spcAft>
              <a:buSzPts val="3600"/>
              <a:buNone/>
            </a:pPr>
            <a:r>
              <a:rPr lang="en" sz="2000"/>
              <a:t>về bình đẳng giới và vai trò của các nam quản lý và các bài học về bình đẳng giới.</a:t>
            </a:r>
            <a:endParaRPr sz="2000"/>
          </a:p>
        </p:txBody>
      </p:sp>
      <p:sp>
        <p:nvSpPr>
          <p:cNvPr id="676" name="Google Shape;676;p3"/>
          <p:cNvSpPr txBox="1">
            <a:spLocks noGrp="1"/>
          </p:cNvSpPr>
          <p:nvPr>
            <p:ph type="subTitle" idx="1"/>
          </p:nvPr>
        </p:nvSpPr>
        <p:spPr>
          <a:xfrm>
            <a:off x="992425" y="3579375"/>
            <a:ext cx="41871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EVN’s Vision toward Gender Equality</a:t>
            </a:r>
            <a:endParaRPr/>
          </a:p>
        </p:txBody>
      </p:sp>
      <p:pic>
        <p:nvPicPr>
          <p:cNvPr id="677" name="Google Shape;677;p3"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g293faa6f5c8_0_64"/>
          <p:cNvSpPr/>
          <p:nvPr/>
        </p:nvSpPr>
        <p:spPr>
          <a:xfrm>
            <a:off x="3366900" y="1559925"/>
            <a:ext cx="2055600" cy="1899300"/>
          </a:xfrm>
          <a:prstGeom prst="ellipse">
            <a:avLst/>
          </a:prstGeom>
          <a:solidFill>
            <a:srgbClr val="F4B0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Lato"/>
                <a:ea typeface="Lato"/>
                <a:cs typeface="Lato"/>
                <a:sym typeface="Lato"/>
              </a:rPr>
              <a:t>Lực lượng lao động</a:t>
            </a:r>
            <a:endParaRPr sz="1900">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WORKFORCE</a:t>
            </a:r>
            <a:endParaRPr>
              <a:latin typeface="Lato"/>
              <a:ea typeface="Lato"/>
              <a:cs typeface="Lato"/>
              <a:sym typeface="Lato"/>
            </a:endParaRPr>
          </a:p>
        </p:txBody>
      </p:sp>
      <p:grpSp>
        <p:nvGrpSpPr>
          <p:cNvPr id="888" name="Google Shape;888;g293faa6f5c8_0_64"/>
          <p:cNvGrpSpPr/>
          <p:nvPr/>
        </p:nvGrpSpPr>
        <p:grpSpPr>
          <a:xfrm>
            <a:off x="2553500" y="772600"/>
            <a:ext cx="3656400" cy="3466800"/>
            <a:chOff x="2553500" y="772600"/>
            <a:chExt cx="3656400" cy="3466800"/>
          </a:xfrm>
        </p:grpSpPr>
        <p:sp>
          <p:nvSpPr>
            <p:cNvPr id="889" name="Google Shape;889;g293faa6f5c8_0_64"/>
            <p:cNvSpPr/>
            <p:nvPr/>
          </p:nvSpPr>
          <p:spPr>
            <a:xfrm>
              <a:off x="2553500" y="772600"/>
              <a:ext cx="3656400" cy="3466800"/>
            </a:xfrm>
            <a:prstGeom prst="donut">
              <a:avLst>
                <a:gd name="adj" fmla="val 22883"/>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90" name="Google Shape;890;g293faa6f5c8_0_64"/>
            <p:cNvSpPr txBox="1"/>
            <p:nvPr/>
          </p:nvSpPr>
          <p:spPr>
            <a:xfrm>
              <a:off x="3461000" y="3544800"/>
              <a:ext cx="2196300" cy="5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Processes &amp; Routines</a:t>
              </a:r>
              <a:endParaRPr>
                <a:latin typeface="Lato"/>
                <a:ea typeface="Lato"/>
                <a:cs typeface="Lato"/>
                <a:sym typeface="Lato"/>
              </a:endParaRPr>
            </a:p>
          </p:txBody>
        </p:sp>
        <p:sp>
          <p:nvSpPr>
            <p:cNvPr id="891" name="Google Shape;891;g293faa6f5c8_0_64"/>
            <p:cNvSpPr txBox="1"/>
            <p:nvPr/>
          </p:nvSpPr>
          <p:spPr>
            <a:xfrm>
              <a:off x="3384800" y="1182600"/>
              <a:ext cx="2466000" cy="5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Các quy trình và Lịch trình</a:t>
              </a:r>
              <a:endParaRPr b="1">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p:txBody>
        </p:sp>
      </p:grpSp>
      <p:grpSp>
        <p:nvGrpSpPr>
          <p:cNvPr id="892" name="Google Shape;892;g293faa6f5c8_0_64"/>
          <p:cNvGrpSpPr/>
          <p:nvPr/>
        </p:nvGrpSpPr>
        <p:grpSpPr>
          <a:xfrm>
            <a:off x="1789900" y="12900"/>
            <a:ext cx="5269900" cy="4989600"/>
            <a:chOff x="1789900" y="12900"/>
            <a:chExt cx="5269900" cy="4989600"/>
          </a:xfrm>
        </p:grpSpPr>
        <p:sp>
          <p:nvSpPr>
            <p:cNvPr id="893" name="Google Shape;893;g293faa6f5c8_0_64"/>
            <p:cNvSpPr/>
            <p:nvPr/>
          </p:nvSpPr>
          <p:spPr>
            <a:xfrm>
              <a:off x="1789900" y="12900"/>
              <a:ext cx="5193600" cy="4989600"/>
            </a:xfrm>
            <a:prstGeom prst="donut">
              <a:avLst>
                <a:gd name="adj" fmla="val 1500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94" name="Google Shape;894;g293faa6f5c8_0_64"/>
            <p:cNvSpPr txBox="1"/>
            <p:nvPr/>
          </p:nvSpPr>
          <p:spPr>
            <a:xfrm>
              <a:off x="3986100" y="4433850"/>
              <a:ext cx="1436400" cy="3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Culture</a:t>
              </a:r>
              <a:endParaRPr>
                <a:latin typeface="Lato"/>
                <a:ea typeface="Lato"/>
                <a:cs typeface="Lato"/>
                <a:sym typeface="Lato"/>
              </a:endParaRPr>
            </a:p>
          </p:txBody>
        </p:sp>
        <p:sp>
          <p:nvSpPr>
            <p:cNvPr id="895" name="Google Shape;895;g293faa6f5c8_0_64"/>
            <p:cNvSpPr txBox="1"/>
            <p:nvPr/>
          </p:nvSpPr>
          <p:spPr>
            <a:xfrm>
              <a:off x="4069550" y="205250"/>
              <a:ext cx="1436400" cy="3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Culture</a:t>
              </a:r>
              <a:endParaRPr>
                <a:latin typeface="Lato"/>
                <a:ea typeface="Lato"/>
                <a:cs typeface="Lato"/>
                <a:sym typeface="Lato"/>
              </a:endParaRPr>
            </a:p>
          </p:txBody>
        </p:sp>
        <p:sp>
          <p:nvSpPr>
            <p:cNvPr id="896" name="Google Shape;896;g293faa6f5c8_0_64"/>
            <p:cNvSpPr txBox="1"/>
            <p:nvPr/>
          </p:nvSpPr>
          <p:spPr>
            <a:xfrm>
              <a:off x="6286100" y="2214775"/>
              <a:ext cx="773700" cy="3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Văn hoá</a:t>
              </a:r>
              <a:endParaRPr>
                <a:latin typeface="Lato"/>
                <a:ea typeface="Lato"/>
                <a:cs typeface="Lato"/>
                <a:sym typeface="Lato"/>
              </a:endParaRPr>
            </a:p>
          </p:txBody>
        </p:sp>
        <p:sp>
          <p:nvSpPr>
            <p:cNvPr id="897" name="Google Shape;897;g293faa6f5c8_0_64"/>
            <p:cNvSpPr txBox="1"/>
            <p:nvPr/>
          </p:nvSpPr>
          <p:spPr>
            <a:xfrm>
              <a:off x="1789900" y="2243350"/>
              <a:ext cx="773700" cy="37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 Văn hoá</a:t>
              </a:r>
              <a:endParaRPr>
                <a:latin typeface="Lato"/>
                <a:ea typeface="Lato"/>
                <a:cs typeface="Lato"/>
                <a:sym typeface="La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1500"/>
                                        <p:tgtEl>
                                          <p:spTgt spid="8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2"/>
                                        </p:tgtEl>
                                        <p:attrNameLst>
                                          <p:attrName>style.visibility</p:attrName>
                                        </p:attrNameLst>
                                      </p:cBhvr>
                                      <p:to>
                                        <p:strVal val="visible"/>
                                      </p:to>
                                    </p:set>
                                    <p:animEffect transition="in" filter="fade">
                                      <p:cBhvr>
                                        <p:cTn id="12" dur="1500"/>
                                        <p:tgtEl>
                                          <p:spTgt spid="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22"/>
          <p:cNvSpPr txBox="1">
            <a:spLocks noGrp="1"/>
          </p:cNvSpPr>
          <p:nvPr>
            <p:ph type="ctrTitle"/>
          </p:nvPr>
        </p:nvSpPr>
        <p:spPr>
          <a:xfrm>
            <a:off x="992425" y="1799775"/>
            <a:ext cx="38034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Nam tính độc hại.</a:t>
            </a:r>
            <a:endParaRPr/>
          </a:p>
          <a:p>
            <a:pPr marL="0" lvl="0" indent="0" algn="l" rtl="0">
              <a:lnSpc>
                <a:spcPct val="100000"/>
              </a:lnSpc>
              <a:spcBef>
                <a:spcPts val="0"/>
              </a:spcBef>
              <a:spcAft>
                <a:spcPts val="0"/>
              </a:spcAft>
              <a:buSzPts val="3600"/>
              <a:buNone/>
            </a:pPr>
            <a:r>
              <a:rPr lang="en" sz="2600" b="0" i="1"/>
              <a:t>Toxic Masculinity</a:t>
            </a:r>
            <a:endParaRPr sz="2600" b="0" i="1"/>
          </a:p>
        </p:txBody>
      </p:sp>
      <p:sp>
        <p:nvSpPr>
          <p:cNvPr id="903" name="Google Shape;903;p22"/>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Ms. Hien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23" descr="istockphoto-1346185113-612x61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97" y="212078"/>
            <a:ext cx="9056938" cy="4775010"/>
          </a:xfrm>
          <a:prstGeom prst="rect">
            <a:avLst/>
          </a:prstGeom>
          <a:noFill/>
          <a:ln>
            <a:noFill/>
          </a:ln>
        </p:spPr>
      </p:pic>
      <p:sp>
        <p:nvSpPr>
          <p:cNvPr id="909" name="Google Shape;909;p23"/>
          <p:cNvSpPr txBox="1"/>
          <p:nvPr/>
        </p:nvSpPr>
        <p:spPr>
          <a:xfrm>
            <a:off x="3643484" y="2714358"/>
            <a:ext cx="4418100" cy="18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Nghỉ giải lao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Tea Break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24"/>
          <p:cNvSpPr txBox="1">
            <a:spLocks noGrp="1"/>
          </p:cNvSpPr>
          <p:nvPr>
            <p:ph type="ctrTitle"/>
          </p:nvPr>
        </p:nvSpPr>
        <p:spPr>
          <a:xfrm>
            <a:off x="992425" y="1799775"/>
            <a:ext cx="38634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3300"/>
              <a:t>Kể cho tôi nghe câu chuyện của bạn.</a:t>
            </a:r>
            <a:endParaRPr sz="3300"/>
          </a:p>
          <a:p>
            <a:pPr marL="0" lvl="0" indent="0" algn="l" rtl="0">
              <a:lnSpc>
                <a:spcPct val="100000"/>
              </a:lnSpc>
              <a:spcBef>
                <a:spcPts val="0"/>
              </a:spcBef>
              <a:spcAft>
                <a:spcPts val="0"/>
              </a:spcAft>
              <a:buSzPts val="3600"/>
              <a:buNone/>
            </a:pPr>
            <a:endParaRPr sz="1200" b="0" i="1"/>
          </a:p>
          <a:p>
            <a:pPr marL="0" lvl="0" indent="0" algn="l" rtl="0">
              <a:lnSpc>
                <a:spcPct val="100000"/>
              </a:lnSpc>
              <a:spcBef>
                <a:spcPts val="0"/>
              </a:spcBef>
              <a:spcAft>
                <a:spcPts val="0"/>
              </a:spcAft>
              <a:buSzPts val="3600"/>
              <a:buNone/>
            </a:pPr>
            <a:r>
              <a:rPr lang="en" sz="2600" b="0" i="1"/>
              <a:t>Tell Me Your Story.</a:t>
            </a:r>
            <a:endParaRPr sz="2600" b="0" i="1"/>
          </a:p>
        </p:txBody>
      </p:sp>
      <p:sp>
        <p:nvSpPr>
          <p:cNvPr id="915" name="Google Shape;915;p24"/>
          <p:cNvSpPr txBox="1">
            <a:spLocks noGrp="1"/>
          </p:cNvSpPr>
          <p:nvPr>
            <p:ph type="subTitle" idx="1"/>
          </p:nvPr>
        </p:nvSpPr>
        <p:spPr>
          <a:xfrm>
            <a:off x="992425" y="3579375"/>
            <a:ext cx="3136800" cy="114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Ông Lộc</a:t>
            </a:r>
            <a:endParaRPr/>
          </a:p>
          <a:p>
            <a:pPr marL="0" lvl="0" indent="0" algn="l" rtl="0">
              <a:lnSpc>
                <a:spcPct val="100000"/>
              </a:lnSpc>
              <a:spcBef>
                <a:spcPts val="0"/>
              </a:spcBef>
              <a:spcAft>
                <a:spcPts val="0"/>
              </a:spcAft>
              <a:buSzPts val="1800"/>
              <a:buNone/>
            </a:pPr>
            <a:r>
              <a:rPr lang="en" sz="1300" b="0"/>
              <a:t>Nguyên Phó Tổng giám đốc, TB VSTBPN</a:t>
            </a:r>
            <a:endParaRPr sz="1300" b="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25"/>
          <p:cNvSpPr txBox="1">
            <a:spLocks noGrp="1"/>
          </p:cNvSpPr>
          <p:nvPr>
            <p:ph type="ctrTitle"/>
          </p:nvPr>
        </p:nvSpPr>
        <p:spPr>
          <a:xfrm>
            <a:off x="992425" y="1799775"/>
            <a:ext cx="45588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2700"/>
              <a:t>An toàn tâm lý và </a:t>
            </a:r>
            <a:endParaRPr sz="2700"/>
          </a:p>
          <a:p>
            <a:pPr marL="0" lvl="0" indent="0" algn="l" rtl="0">
              <a:lnSpc>
                <a:spcPct val="100000"/>
              </a:lnSpc>
              <a:spcBef>
                <a:spcPts val="0"/>
              </a:spcBef>
              <a:spcAft>
                <a:spcPts val="0"/>
              </a:spcAft>
              <a:buSzPts val="3600"/>
              <a:buNone/>
            </a:pPr>
            <a:r>
              <a:rPr lang="en" sz="2700"/>
              <a:t>kỹ năng giao tiếp (Phần 1)</a:t>
            </a:r>
            <a:endParaRPr sz="2700"/>
          </a:p>
          <a:p>
            <a:pPr marL="0" lvl="0" indent="0" algn="l" rtl="0">
              <a:lnSpc>
                <a:spcPct val="100000"/>
              </a:lnSpc>
              <a:spcBef>
                <a:spcPts val="0"/>
              </a:spcBef>
              <a:spcAft>
                <a:spcPts val="0"/>
              </a:spcAft>
              <a:buSzPts val="3600"/>
              <a:buNone/>
            </a:pPr>
            <a:r>
              <a:rPr lang="en" sz="1700" b="0" i="1"/>
              <a:t>Psychological Safety &amp; Communications Skills (Part 1)</a:t>
            </a:r>
            <a:endParaRPr sz="1700" b="0" i="1"/>
          </a:p>
        </p:txBody>
      </p:sp>
      <p:sp>
        <p:nvSpPr>
          <p:cNvPr id="921" name="Google Shape;921;p25"/>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Mr. Michael Ong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26" descr="Google Shape;526;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1"/>
          </a:xfrm>
          <a:prstGeom prst="rect">
            <a:avLst/>
          </a:prstGeom>
          <a:noFill/>
          <a:ln>
            <a:noFill/>
          </a:ln>
        </p:spPr>
      </p:pic>
      <p:sp>
        <p:nvSpPr>
          <p:cNvPr id="927" name="Google Shape;927;p26"/>
          <p:cNvSpPr txBox="1">
            <a:spLocks noGrp="1"/>
          </p:cNvSpPr>
          <p:nvPr>
            <p:ph type="title"/>
          </p:nvPr>
        </p:nvSpPr>
        <p:spPr>
          <a:xfrm>
            <a:off x="311699" y="445025"/>
            <a:ext cx="8520600" cy="5727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FFFF"/>
              </a:buClr>
              <a:buSzPts val="2520"/>
              <a:buFont typeface="Oswald"/>
              <a:buNone/>
            </a:pPr>
            <a:r>
              <a:rPr lang="en" sz="2520"/>
              <a:t>Tuning in exercise | Điều chỉnh trong luyện tập</a:t>
            </a:r>
            <a:endParaRPr/>
          </a:p>
        </p:txBody>
      </p:sp>
      <p:sp>
        <p:nvSpPr>
          <p:cNvPr id="928" name="Google Shape;928;p26"/>
          <p:cNvSpPr txBox="1"/>
          <p:nvPr/>
        </p:nvSpPr>
        <p:spPr>
          <a:xfrm>
            <a:off x="327874" y="3999774"/>
            <a:ext cx="3923700" cy="9234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3F3F3"/>
              </a:buClr>
              <a:buSzPts val="2400"/>
              <a:buFont typeface="Average"/>
              <a:buNone/>
            </a:pPr>
            <a:r>
              <a:rPr lang="en" sz="2400" b="0" i="0" u="none" strike="noStrike" cap="none">
                <a:solidFill>
                  <a:srgbClr val="F3F3F3"/>
                </a:solidFill>
                <a:latin typeface="Average"/>
                <a:ea typeface="Average"/>
                <a:cs typeface="Average"/>
                <a:sym typeface="Average"/>
              </a:rPr>
              <a:t>Lo lắng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3F3F3"/>
              </a:buClr>
              <a:buSzPts val="2400"/>
              <a:buFont typeface="Average"/>
              <a:buNone/>
            </a:pPr>
            <a:r>
              <a:rPr lang="en" sz="2400" b="0" i="0" u="none" strike="noStrike" cap="none">
                <a:solidFill>
                  <a:srgbClr val="F3F3F3"/>
                </a:solidFill>
                <a:latin typeface="Average"/>
                <a:ea typeface="Average"/>
                <a:cs typeface="Average"/>
                <a:sym typeface="Average"/>
              </a:rPr>
              <a:t>Worries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62eaffb499c32283_0"/>
          <p:cNvSpPr txBox="1">
            <a:spLocks noGrp="1"/>
          </p:cNvSpPr>
          <p:nvPr>
            <p:ph type="body" idx="1"/>
          </p:nvPr>
        </p:nvSpPr>
        <p:spPr>
          <a:xfrm>
            <a:off x="623399" y="1385423"/>
            <a:ext cx="8520600" cy="3416400"/>
          </a:xfrm>
          <a:prstGeom prst="rect">
            <a:avLst/>
          </a:prstGeom>
        </p:spPr>
        <p:txBody>
          <a:bodyPr spcFirstLastPara="1" wrap="square" lIns="91400" tIns="91400" rIns="91400" bIns="91400" anchor="t" anchorCtr="0">
            <a:normAutofit/>
          </a:bodyPr>
          <a:lstStyle/>
          <a:p>
            <a:pPr marL="0" lvl="0" indent="0" algn="ctr" rtl="0">
              <a:spcBef>
                <a:spcPts val="0"/>
              </a:spcBef>
              <a:spcAft>
                <a:spcPts val="0"/>
              </a:spcAft>
              <a:buNone/>
            </a:pPr>
            <a:r>
              <a:rPr lang="en" sz="4100"/>
              <a:t>Sức khoẻ tinh thần của nam giới có đang bị coi nhẹ?</a:t>
            </a:r>
            <a:endParaRPr sz="4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27"/>
          <p:cNvSpPr txBox="1">
            <a:spLocks noGrp="1"/>
          </p:cNvSpPr>
          <p:nvPr>
            <p:ph type="body" idx="1"/>
          </p:nvPr>
        </p:nvSpPr>
        <p:spPr>
          <a:xfrm>
            <a:off x="181200" y="1323375"/>
            <a:ext cx="8895000" cy="3416400"/>
          </a:xfrm>
          <a:prstGeom prst="rect">
            <a:avLst/>
          </a:prstGeom>
          <a:noFill/>
          <a:ln>
            <a:noFill/>
          </a:ln>
        </p:spPr>
        <p:txBody>
          <a:bodyPr spcFirstLastPara="1" wrap="square" lIns="91400" tIns="91400" rIns="91400" bIns="91400" anchor="t" anchorCtr="0">
            <a:normAutofit/>
          </a:bodyPr>
          <a:lstStyle/>
          <a:p>
            <a:pPr marL="339468" lvl="0" indent="-339468" algn="l" rtl="0">
              <a:lnSpc>
                <a:spcPct val="100000"/>
              </a:lnSpc>
              <a:spcBef>
                <a:spcPts val="0"/>
              </a:spcBef>
              <a:spcAft>
                <a:spcPts val="0"/>
              </a:spcAft>
              <a:buClr>
                <a:srgbClr val="000000"/>
              </a:buClr>
              <a:buSzPts val="2300"/>
              <a:buChar char="●"/>
            </a:pPr>
            <a:r>
              <a:rPr lang="en" sz="2376">
                <a:solidFill>
                  <a:srgbClr val="000000"/>
                </a:solidFill>
                <a:latin typeface="Arimo"/>
                <a:ea typeface="Arimo"/>
                <a:cs typeface="Arimo"/>
                <a:sym typeface="Arimo"/>
              </a:rPr>
              <a:t>Một số vấn đề các anh phải đối mặt với và ý nghĩa của chúng</a:t>
            </a:r>
            <a:r>
              <a:rPr lang="en"/>
              <a:t>.</a:t>
            </a:r>
            <a:endParaRPr sz="2376">
              <a:solidFill>
                <a:srgbClr val="000000"/>
              </a:solidFill>
              <a:latin typeface="Arimo"/>
              <a:ea typeface="Arimo"/>
              <a:cs typeface="Arimo"/>
              <a:sym typeface="Arimo"/>
            </a:endParaRPr>
          </a:p>
          <a:p>
            <a:pPr marL="949260" lvl="1" indent="-364679" algn="l" rtl="0">
              <a:lnSpc>
                <a:spcPct val="100000"/>
              </a:lnSpc>
              <a:spcBef>
                <a:spcPts val="0"/>
              </a:spcBef>
              <a:spcAft>
                <a:spcPts val="0"/>
              </a:spcAft>
              <a:buClr>
                <a:schemeClr val="lt2"/>
              </a:buClr>
              <a:buSzPts val="1800"/>
              <a:buChar char="●"/>
            </a:pPr>
            <a:r>
              <a:rPr lang="en">
                <a:solidFill>
                  <a:schemeClr val="lt2"/>
                </a:solidFill>
                <a:latin typeface="Arimo"/>
                <a:ea typeface="Arimo"/>
                <a:cs typeface="Arimo"/>
                <a:sym typeface="Arimo"/>
              </a:rPr>
              <a:t>Some common issues men faces and what they mean.</a:t>
            </a:r>
            <a:endParaRPr>
              <a:solidFill>
                <a:schemeClr val="lt2"/>
              </a:solidFill>
              <a:latin typeface="Arimo"/>
              <a:ea typeface="Arimo"/>
              <a:cs typeface="Arimo"/>
              <a:sym typeface="Arimo"/>
            </a:endParaRPr>
          </a:p>
          <a:p>
            <a:pPr marL="0" lvl="0" indent="452626" algn="l" rtl="0">
              <a:lnSpc>
                <a:spcPct val="100000"/>
              </a:lnSpc>
              <a:spcBef>
                <a:spcPts val="0"/>
              </a:spcBef>
              <a:spcAft>
                <a:spcPts val="0"/>
              </a:spcAft>
              <a:buSzPts val="1386"/>
              <a:buNone/>
            </a:pPr>
            <a:endParaRPr sz="1386">
              <a:solidFill>
                <a:srgbClr val="000000"/>
              </a:solidFill>
              <a:latin typeface="Arial"/>
              <a:ea typeface="Arial"/>
              <a:cs typeface="Arial"/>
              <a:sym typeface="Arial"/>
            </a:endParaRPr>
          </a:p>
          <a:p>
            <a:pPr marL="339468" lvl="0" indent="-339468" algn="l" rtl="0">
              <a:lnSpc>
                <a:spcPct val="100000"/>
              </a:lnSpc>
              <a:spcBef>
                <a:spcPts val="400"/>
              </a:spcBef>
              <a:spcAft>
                <a:spcPts val="0"/>
              </a:spcAft>
              <a:buClr>
                <a:srgbClr val="000000"/>
              </a:buClr>
              <a:buSzPts val="2300"/>
              <a:buChar char="●"/>
            </a:pPr>
            <a:r>
              <a:rPr lang="en" sz="2376">
                <a:solidFill>
                  <a:srgbClr val="000000"/>
                </a:solidFill>
                <a:latin typeface="Arimo"/>
                <a:ea typeface="Arimo"/>
                <a:cs typeface="Arimo"/>
                <a:sym typeface="Arimo"/>
              </a:rPr>
              <a:t>Biết cách để giao tiếp với đồng nghiệp bằng cách tạo ra một không gian an toàn tâm lý tại nơi làm việc.</a:t>
            </a:r>
            <a:endParaRPr sz="2376">
              <a:solidFill>
                <a:srgbClr val="000000"/>
              </a:solidFill>
              <a:latin typeface="Arimo"/>
              <a:ea typeface="Arimo"/>
              <a:cs typeface="Arimo"/>
              <a:sym typeface="Arimo"/>
            </a:endParaRPr>
          </a:p>
          <a:p>
            <a:pPr marL="949260" lvl="1" indent="-364679" algn="l" rtl="0">
              <a:lnSpc>
                <a:spcPct val="100000"/>
              </a:lnSpc>
              <a:spcBef>
                <a:spcPts val="400"/>
              </a:spcBef>
              <a:spcAft>
                <a:spcPts val="0"/>
              </a:spcAft>
              <a:buClr>
                <a:schemeClr val="lt2"/>
              </a:buClr>
              <a:buSzPts val="1800"/>
              <a:buChar char="●"/>
            </a:pPr>
            <a:r>
              <a:rPr lang="en">
                <a:solidFill>
                  <a:schemeClr val="lt2"/>
                </a:solidFill>
                <a:latin typeface="Arimo"/>
                <a:ea typeface="Arimo"/>
                <a:cs typeface="Arimo"/>
                <a:sym typeface="Arimo"/>
              </a:rPr>
              <a:t>Learn how to communicate with your colleague by creating a psychologically safe workplace.</a:t>
            </a:r>
            <a:endParaRPr>
              <a:solidFill>
                <a:schemeClr val="lt2"/>
              </a:solidFill>
              <a:latin typeface="Arimo"/>
              <a:ea typeface="Arimo"/>
              <a:cs typeface="Arimo"/>
              <a:sym typeface="Arimo"/>
            </a:endParaRPr>
          </a:p>
        </p:txBody>
      </p:sp>
      <p:sp>
        <p:nvSpPr>
          <p:cNvPr id="939" name="Google Shape;939;p27"/>
          <p:cNvSpPr txBox="1">
            <a:spLocks noGrp="1"/>
          </p:cNvSpPr>
          <p:nvPr>
            <p:ph type="title"/>
          </p:nvPr>
        </p:nvSpPr>
        <p:spPr>
          <a:xfrm>
            <a:off x="311700" y="391350"/>
            <a:ext cx="8520600" cy="855600"/>
          </a:xfrm>
          <a:prstGeom prst="rect">
            <a:avLst/>
          </a:prstGeom>
          <a:noFill/>
          <a:ln>
            <a:noFill/>
          </a:ln>
        </p:spPr>
        <p:txBody>
          <a:bodyPr spcFirstLastPara="1" wrap="square" lIns="91400" tIns="91400" rIns="91400" bIns="91400" anchor="t" anchorCtr="0">
            <a:normAutofit fontScale="90000"/>
          </a:bodyPr>
          <a:lstStyle/>
          <a:p>
            <a:pPr marL="0" marR="0" lvl="0" indent="0" algn="l" rtl="0">
              <a:lnSpc>
                <a:spcPct val="115000"/>
              </a:lnSpc>
              <a:spcBef>
                <a:spcPts val="0"/>
              </a:spcBef>
              <a:spcAft>
                <a:spcPts val="0"/>
              </a:spcAft>
              <a:buClr>
                <a:srgbClr val="F55E61"/>
              </a:buClr>
              <a:buSzPct val="100000"/>
              <a:buFont typeface="Playfair Display"/>
              <a:buNone/>
            </a:pPr>
            <a:r>
              <a:rPr lang="en" sz="2816"/>
              <a:t>Mục tiêu</a:t>
            </a:r>
            <a:endParaRPr sz="2816"/>
          </a:p>
          <a:p>
            <a:pPr marL="0" marR="0" lvl="0" indent="0" algn="l" rtl="0">
              <a:lnSpc>
                <a:spcPct val="100000"/>
              </a:lnSpc>
              <a:spcBef>
                <a:spcPts val="0"/>
              </a:spcBef>
              <a:spcAft>
                <a:spcPts val="0"/>
              </a:spcAft>
              <a:buClr>
                <a:srgbClr val="F55E61"/>
              </a:buClr>
              <a:buSzPct val="155066"/>
              <a:buFont typeface="Playfair Display"/>
              <a:buNone/>
            </a:pPr>
            <a:r>
              <a:rPr lang="en" sz="1816"/>
              <a:t>Objectives</a:t>
            </a:r>
            <a:endParaRPr sz="2200"/>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28" descr="Sticky note - Free education icon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10050" y="3236600"/>
            <a:ext cx="1130775" cy="1130775"/>
          </a:xfrm>
          <a:prstGeom prst="rect">
            <a:avLst/>
          </a:prstGeom>
          <a:noFill/>
          <a:ln>
            <a:noFill/>
          </a:ln>
        </p:spPr>
      </p:pic>
      <p:sp>
        <p:nvSpPr>
          <p:cNvPr id="945" name="Google Shape;945;p28"/>
          <p:cNvSpPr txBox="1">
            <a:spLocks noGrp="1"/>
          </p:cNvSpPr>
          <p:nvPr>
            <p:ph type="title"/>
          </p:nvPr>
        </p:nvSpPr>
        <p:spPr>
          <a:xfrm>
            <a:off x="756400" y="1605800"/>
            <a:ext cx="4506900" cy="1807200"/>
          </a:xfrm>
          <a:prstGeom prst="rect">
            <a:avLst/>
          </a:prstGeom>
          <a:noFill/>
          <a:ln>
            <a:noFill/>
          </a:ln>
        </p:spPr>
        <p:txBody>
          <a:bodyPr spcFirstLastPara="1" wrap="square" lIns="91400" tIns="91400" rIns="91400" bIns="91400" anchor="b" anchorCtr="0">
            <a:normAutofit/>
          </a:bodyPr>
          <a:lstStyle/>
          <a:p>
            <a:pPr marL="0" marR="0" lvl="0" indent="0" algn="l" rtl="0">
              <a:lnSpc>
                <a:spcPct val="100000"/>
              </a:lnSpc>
              <a:spcBef>
                <a:spcPts val="0"/>
              </a:spcBef>
              <a:spcAft>
                <a:spcPts val="0"/>
              </a:spcAft>
              <a:buClr>
                <a:srgbClr val="F55E61"/>
              </a:buClr>
              <a:buSzPts val="3000"/>
              <a:buFont typeface="Lato"/>
              <a:buNone/>
            </a:pPr>
            <a:r>
              <a:rPr lang="en" sz="2600">
                <a:solidFill>
                  <a:schemeClr val="dk1"/>
                </a:solidFill>
              </a:rPr>
              <a:t>Một số vấn đề phổ biến mà bạn phải đối mặt với tư cách là một người đàn ông.</a:t>
            </a:r>
            <a:r>
              <a:rPr lang="en" sz="2600" strike="sngStrike">
                <a:highlight>
                  <a:srgbClr val="FFFF00"/>
                </a:highlight>
              </a:rPr>
              <a:t> </a:t>
            </a:r>
            <a:endParaRPr sz="3140" strike="sngStrike">
              <a:highlight>
                <a:srgbClr val="FFFF00"/>
              </a:highlight>
            </a:endParaRPr>
          </a:p>
        </p:txBody>
      </p:sp>
      <p:sp>
        <p:nvSpPr>
          <p:cNvPr id="946" name="Google Shape;946;p28"/>
          <p:cNvSpPr txBox="1"/>
          <p:nvPr/>
        </p:nvSpPr>
        <p:spPr>
          <a:xfrm>
            <a:off x="756400" y="3552275"/>
            <a:ext cx="3487800" cy="7389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55E61"/>
              </a:buClr>
              <a:buSzPts val="1800"/>
              <a:buFont typeface="Lato"/>
              <a:buNone/>
            </a:pPr>
            <a:r>
              <a:rPr lang="en" sz="1800" b="1" i="0" u="none" strike="noStrike" cap="none">
                <a:solidFill>
                  <a:srgbClr val="F55E61"/>
                </a:solidFill>
                <a:latin typeface="Lato"/>
                <a:ea typeface="Lato"/>
                <a:cs typeface="Lato"/>
                <a:sym typeface="Lato"/>
              </a:rPr>
              <a:t>Some common  issues man faces </a:t>
            </a:r>
            <a:endParaRPr sz="1800" b="1" i="0" u="none" strike="noStrike" cap="none">
              <a:solidFill>
                <a:srgbClr val="F55E61"/>
              </a:solidFill>
              <a:latin typeface="Lato"/>
              <a:ea typeface="Lato"/>
              <a:cs typeface="Lato"/>
              <a:sym typeface="Lato"/>
            </a:endParaRPr>
          </a:p>
          <a:p>
            <a:pPr marL="0" marR="0" lvl="0" indent="0" algn="l" rtl="0">
              <a:lnSpc>
                <a:spcPct val="100000"/>
              </a:lnSpc>
              <a:spcBef>
                <a:spcPts val="0"/>
              </a:spcBef>
              <a:spcAft>
                <a:spcPts val="0"/>
              </a:spcAft>
              <a:buClr>
                <a:srgbClr val="F55E61"/>
              </a:buClr>
              <a:buSzPts val="1800"/>
              <a:buFont typeface="Lato"/>
              <a:buNone/>
            </a:pPr>
            <a:r>
              <a:rPr lang="en" sz="1800" b="1" i="0" u="none" strike="noStrike" cap="none">
                <a:solidFill>
                  <a:srgbClr val="F55E61"/>
                </a:solidFill>
                <a:latin typeface="Lato"/>
                <a:ea typeface="Lato"/>
                <a:cs typeface="Lato"/>
                <a:sym typeface="Lato"/>
              </a:rPr>
              <a:t>&amp; what they mean.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txBox="1">
            <a:spLocks noGrp="1"/>
          </p:cNvSpPr>
          <p:nvPr>
            <p:ph type="title"/>
          </p:nvPr>
        </p:nvSpPr>
        <p:spPr>
          <a:xfrm>
            <a:off x="315725" y="1547974"/>
            <a:ext cx="8610600" cy="3498600"/>
          </a:xfrm>
          <a:prstGeom prst="rect">
            <a:avLst/>
          </a:prstGeom>
          <a:solidFill>
            <a:srgbClr val="C0C0C0">
              <a:alpha val="48627"/>
            </a:srgbClr>
          </a:solidFill>
          <a:ln>
            <a:noFill/>
          </a:ln>
        </p:spPr>
        <p:txBody>
          <a:bodyPr spcFirstLastPara="1" wrap="square" lIns="45675" tIns="45675" rIns="45675" bIns="45675" anchor="ctr" anchorCtr="0">
            <a:normAutofit/>
          </a:bodyPr>
          <a:lstStyle/>
          <a:p>
            <a:pPr marL="0" lvl="0" indent="0" algn="ctr" rtl="0">
              <a:lnSpc>
                <a:spcPct val="100000"/>
              </a:lnSpc>
              <a:spcBef>
                <a:spcPts val="0"/>
              </a:spcBef>
              <a:spcAft>
                <a:spcPts val="0"/>
              </a:spcAft>
              <a:buClr>
                <a:srgbClr val="FFFFFF"/>
              </a:buClr>
              <a:buSzPts val="4800"/>
              <a:buFont typeface="Arimo"/>
              <a:buNone/>
            </a:pPr>
            <a:r>
              <a:rPr lang="en" sz="4800">
                <a:latin typeface="Arimo"/>
                <a:ea typeface="Arimo"/>
                <a:cs typeface="Arimo"/>
                <a:sym typeface="Arimo"/>
              </a:rPr>
              <a:t>Xin hãy chia sẻ cùng nhau những thời điểm bạn cảm thấy thất vọng với chính mình</a:t>
            </a:r>
            <a:r>
              <a:rPr lang="en">
                <a:latin typeface="Arial"/>
                <a:ea typeface="Arial"/>
                <a:cs typeface="Arial"/>
                <a:sym typeface="Arial"/>
              </a:rPr>
              <a:t>.</a:t>
            </a:r>
            <a:br>
              <a:rPr lang="en">
                <a:latin typeface="Arial"/>
                <a:ea typeface="Arial"/>
                <a:cs typeface="Arial"/>
                <a:sym typeface="Arial"/>
              </a:rPr>
            </a:br>
            <a:r>
              <a:rPr lang="en" sz="1400">
                <a:latin typeface="Arial"/>
                <a:ea typeface="Arial"/>
                <a:cs typeface="Arial"/>
                <a:sym typeface="Arial"/>
              </a:rPr>
              <a:t>Let’s take some time to share with one another an episode when you experience frustration with yourself.</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
          <p:cNvSpPr txBox="1">
            <a:spLocks noGrp="1"/>
          </p:cNvSpPr>
          <p:nvPr>
            <p:ph type="body" idx="1"/>
          </p:nvPr>
        </p:nvSpPr>
        <p:spPr>
          <a:xfrm>
            <a:off x="197150" y="1457275"/>
            <a:ext cx="8781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60"/>
              </a:spcBef>
              <a:spcAft>
                <a:spcPts val="0"/>
              </a:spcAft>
              <a:buSzPts val="1800"/>
              <a:buNone/>
            </a:pPr>
            <a:r>
              <a:rPr lang="en" sz="1400">
                <a:solidFill>
                  <a:srgbClr val="000000"/>
                </a:solidFill>
              </a:rPr>
              <a:t>1) Nâng cao nhận thức cho các quản lý nam về các chuẩn mực nam tính hiện có và bằng cách nào chúng có thể tác động lên văn hóa làm việc của cả nam và nữ giới.</a:t>
            </a:r>
            <a:endParaRPr sz="1400">
              <a:solidFill>
                <a:srgbClr val="000000"/>
              </a:solidFill>
            </a:endParaRPr>
          </a:p>
          <a:p>
            <a:pPr marL="0" lvl="0" indent="0" algn="l" rtl="0">
              <a:lnSpc>
                <a:spcPct val="115000"/>
              </a:lnSpc>
              <a:spcBef>
                <a:spcPts val="560"/>
              </a:spcBef>
              <a:spcAft>
                <a:spcPts val="0"/>
              </a:spcAft>
              <a:buSzPts val="1800"/>
              <a:buNone/>
            </a:pPr>
            <a:r>
              <a:rPr lang="en" sz="1400">
                <a:solidFill>
                  <a:srgbClr val="000000"/>
                </a:solidFill>
              </a:rPr>
              <a:t>2) Để các lãnh đạo nam tại các công ty tham gia hoạt động thay đổi thái độ, hành vi và phong cách lãnh đạo nhằm tạo ra một văn hóa làm việc hòa nhập hơn.                                                                                                                </a:t>
            </a:r>
            <a:endParaRPr sz="1400">
              <a:solidFill>
                <a:srgbClr val="000000"/>
              </a:solidFill>
            </a:endParaRPr>
          </a:p>
          <a:p>
            <a:pPr marL="0" lvl="0" indent="0" algn="l" rtl="0">
              <a:lnSpc>
                <a:spcPct val="115000"/>
              </a:lnSpc>
              <a:spcBef>
                <a:spcPts val="560"/>
              </a:spcBef>
              <a:spcAft>
                <a:spcPts val="0"/>
              </a:spcAft>
              <a:buSzPts val="1800"/>
              <a:buNone/>
            </a:pPr>
            <a:r>
              <a:rPr lang="en" sz="1400">
                <a:solidFill>
                  <a:srgbClr val="000000"/>
                </a:solidFill>
              </a:rPr>
              <a:t>3) Phát động “Guys Talk” như một phong trào để các nam quản lý ủng hộ bình đẳng giới tại nơi làm việc.</a:t>
            </a:r>
            <a:endParaRPr sz="1400">
              <a:solidFill>
                <a:srgbClr val="000000"/>
              </a:solidFill>
            </a:endParaRPr>
          </a:p>
          <a:p>
            <a:pPr marL="0" lvl="0" indent="0" algn="l" rtl="0">
              <a:lnSpc>
                <a:spcPct val="115000"/>
              </a:lnSpc>
              <a:spcBef>
                <a:spcPts val="560"/>
              </a:spcBef>
              <a:spcAft>
                <a:spcPts val="0"/>
              </a:spcAft>
              <a:buSzPts val="1800"/>
              <a:buNone/>
            </a:pPr>
            <a:endParaRPr sz="1400">
              <a:solidFill>
                <a:srgbClr val="000000"/>
              </a:solidFill>
            </a:endParaRPr>
          </a:p>
          <a:p>
            <a:pPr marL="0" lvl="0" indent="0" algn="l" rtl="0">
              <a:lnSpc>
                <a:spcPct val="115000"/>
              </a:lnSpc>
              <a:spcBef>
                <a:spcPts val="560"/>
              </a:spcBef>
              <a:spcAft>
                <a:spcPts val="0"/>
              </a:spcAft>
              <a:buSzPts val="1800"/>
              <a:buNone/>
            </a:pPr>
            <a:r>
              <a:rPr lang="en" sz="1400">
                <a:solidFill>
                  <a:srgbClr val="000000"/>
                </a:solidFill>
              </a:rPr>
              <a:t>1) To create awareness among male managers about existing masculinity norms and how they can affect the working culture for both men and women.  </a:t>
            </a:r>
            <a:endParaRPr sz="1400">
              <a:solidFill>
                <a:srgbClr val="000000"/>
              </a:solidFill>
            </a:endParaRPr>
          </a:p>
          <a:p>
            <a:pPr marL="0" lvl="0" indent="0" algn="l" rtl="0">
              <a:lnSpc>
                <a:spcPct val="115000"/>
              </a:lnSpc>
              <a:spcBef>
                <a:spcPts val="560"/>
              </a:spcBef>
              <a:spcAft>
                <a:spcPts val="0"/>
              </a:spcAft>
              <a:buSzPts val="1800"/>
              <a:buNone/>
            </a:pPr>
            <a:r>
              <a:rPr lang="en" sz="1400">
                <a:solidFill>
                  <a:srgbClr val="000000"/>
                </a:solidFill>
              </a:rPr>
              <a:t>2) To help male managers in the participating companies to change their attitudes, behaviours and leadership styles to create a more inclusive workplace culture. </a:t>
            </a:r>
            <a:endParaRPr sz="1400">
              <a:solidFill>
                <a:srgbClr val="000000"/>
              </a:solidFill>
            </a:endParaRPr>
          </a:p>
          <a:p>
            <a:pPr marL="0" lvl="0" indent="0" algn="l" rtl="0">
              <a:lnSpc>
                <a:spcPct val="115000"/>
              </a:lnSpc>
              <a:spcBef>
                <a:spcPts val="560"/>
              </a:spcBef>
              <a:spcAft>
                <a:spcPts val="0"/>
              </a:spcAft>
              <a:buSzPts val="1800"/>
              <a:buNone/>
            </a:pPr>
            <a:r>
              <a:rPr lang="en" sz="1400">
                <a:solidFill>
                  <a:srgbClr val="000000"/>
                </a:solidFill>
              </a:rPr>
              <a:t>3) To launch “Guy Talk” as a movement to support men in the workspace.</a:t>
            </a:r>
            <a:endParaRPr sz="1400">
              <a:solidFill>
                <a:srgbClr val="000000"/>
              </a:solidFill>
            </a:endParaRPr>
          </a:p>
        </p:txBody>
      </p:sp>
      <p:sp>
        <p:nvSpPr>
          <p:cNvPr id="683" name="Google Shape;683;p4"/>
          <p:cNvSpPr txBox="1">
            <a:spLocks noGrp="1"/>
          </p:cNvSpPr>
          <p:nvPr>
            <p:ph type="title"/>
          </p:nvPr>
        </p:nvSpPr>
        <p:spPr>
          <a:xfrm>
            <a:off x="235500" y="848550"/>
            <a:ext cx="8520600" cy="62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a:t>Mục tiêu </a:t>
            </a:r>
            <a:r>
              <a:rPr lang="en" sz="2000"/>
              <a:t>Objectives </a:t>
            </a:r>
            <a:endParaRPr sz="2000"/>
          </a:p>
          <a:p>
            <a:pPr marL="0" lvl="0" indent="0" algn="l" rtl="0">
              <a:lnSpc>
                <a:spcPct val="100000"/>
              </a:lnSpc>
              <a:spcBef>
                <a:spcPts val="0"/>
              </a:spcBef>
              <a:spcAft>
                <a:spcPts val="0"/>
              </a:spcAft>
              <a:buSzPts val="3200"/>
              <a:buNone/>
            </a:pPr>
            <a:endParaRPr/>
          </a:p>
        </p:txBody>
      </p:sp>
      <p:pic>
        <p:nvPicPr>
          <p:cNvPr id="684" name="Google Shape;684;p4"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30"/>
          <p:cNvSpPr txBox="1">
            <a:spLocks noGrp="1"/>
          </p:cNvSpPr>
          <p:nvPr>
            <p:ph type="title"/>
          </p:nvPr>
        </p:nvSpPr>
        <p:spPr>
          <a:xfrm>
            <a:off x="714574" y="1228625"/>
            <a:ext cx="4117500" cy="3045900"/>
          </a:xfrm>
          <a:prstGeom prst="rect">
            <a:avLst/>
          </a:prstGeom>
          <a:noFill/>
          <a:ln>
            <a:noFill/>
          </a:ln>
        </p:spPr>
        <p:txBody>
          <a:bodyPr spcFirstLastPara="1" wrap="square" lIns="91400" tIns="91400" rIns="91400" bIns="91400" anchor="b" anchorCtr="0">
            <a:normAutofit/>
          </a:bodyPr>
          <a:lstStyle/>
          <a:p>
            <a:pPr marL="0" lvl="0" indent="0" algn="l" rtl="0">
              <a:lnSpc>
                <a:spcPct val="100000"/>
              </a:lnSpc>
              <a:spcBef>
                <a:spcPts val="0"/>
              </a:spcBef>
              <a:spcAft>
                <a:spcPts val="0"/>
              </a:spcAft>
              <a:buClr>
                <a:srgbClr val="F55E61"/>
              </a:buClr>
              <a:buSzPts val="2520"/>
              <a:buFont typeface="Lato"/>
              <a:buNone/>
            </a:pPr>
            <a:r>
              <a:rPr lang="en" sz="2520"/>
              <a:t>Biết cách để giao tiếp với đồng nghiệp bằng</a:t>
            </a:r>
            <a:endParaRPr/>
          </a:p>
          <a:p>
            <a:pPr marL="0" lvl="0" indent="0" algn="l" rtl="0">
              <a:lnSpc>
                <a:spcPct val="100000"/>
              </a:lnSpc>
              <a:spcBef>
                <a:spcPts val="0"/>
              </a:spcBef>
              <a:spcAft>
                <a:spcPts val="0"/>
              </a:spcAft>
              <a:buClr>
                <a:srgbClr val="F55E61"/>
              </a:buClr>
              <a:buSzPts val="2520"/>
              <a:buFont typeface="Lato"/>
              <a:buNone/>
            </a:pPr>
            <a:r>
              <a:rPr lang="en" sz="2520"/>
              <a:t>cách tạo ra một không gian an toàn tâm lý.</a:t>
            </a:r>
            <a:endParaRPr/>
          </a:p>
          <a:p>
            <a:pPr marL="0" lvl="0" indent="0" algn="l" rtl="0">
              <a:lnSpc>
                <a:spcPct val="100000"/>
              </a:lnSpc>
              <a:spcBef>
                <a:spcPts val="0"/>
              </a:spcBef>
              <a:spcAft>
                <a:spcPts val="0"/>
              </a:spcAft>
              <a:buClr>
                <a:srgbClr val="F55E61"/>
              </a:buClr>
              <a:buSzPts val="1512"/>
              <a:buFont typeface="Lato"/>
              <a:buNone/>
            </a:pPr>
            <a:endParaRPr sz="1512"/>
          </a:p>
          <a:p>
            <a:pPr marL="0" lvl="0" indent="0" algn="l" rtl="0">
              <a:lnSpc>
                <a:spcPct val="100000"/>
              </a:lnSpc>
              <a:spcBef>
                <a:spcPts val="0"/>
              </a:spcBef>
              <a:spcAft>
                <a:spcPts val="0"/>
              </a:spcAft>
              <a:buClr>
                <a:srgbClr val="F55E61"/>
              </a:buClr>
              <a:buSzPts val="1512"/>
              <a:buFont typeface="Lato"/>
              <a:buNone/>
            </a:pPr>
            <a:r>
              <a:rPr lang="en" sz="1512"/>
              <a:t>Learn how to communicate with your colleagues by creating a psychologically safe space.</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60"/>
        <p:cNvGrpSpPr/>
        <p:nvPr/>
      </p:nvGrpSpPr>
      <p:grpSpPr>
        <a:xfrm>
          <a:off x="0" y="0"/>
          <a:ext cx="0" cy="0"/>
          <a:chOff x="0" y="0"/>
          <a:chExt cx="0" cy="0"/>
        </a:xfrm>
      </p:grpSpPr>
      <p:sp>
        <p:nvSpPr>
          <p:cNvPr id="961" name="Google Shape;961;p31"/>
          <p:cNvSpPr txBox="1">
            <a:spLocks noGrp="1"/>
          </p:cNvSpPr>
          <p:nvPr>
            <p:ph type="title" idx="4294967295"/>
          </p:nvPr>
        </p:nvSpPr>
        <p:spPr>
          <a:xfrm>
            <a:off x="4947704" y="1113824"/>
            <a:ext cx="4080300" cy="3585000"/>
          </a:xfrm>
          <a:prstGeom prst="rect">
            <a:avLst/>
          </a:prstGeom>
          <a:noFill/>
          <a:ln>
            <a:noFill/>
          </a:ln>
        </p:spPr>
        <p:txBody>
          <a:bodyPr spcFirstLastPara="1" wrap="square" lIns="91400" tIns="91400" rIns="91400" bIns="91400" anchor="t" anchorCtr="0">
            <a:normAutofit/>
          </a:bodyPr>
          <a:lstStyle/>
          <a:p>
            <a:pPr marL="0" lvl="0" indent="0" algn="ctr" rtl="0">
              <a:lnSpc>
                <a:spcPct val="100000"/>
              </a:lnSpc>
              <a:spcBef>
                <a:spcPts val="0"/>
              </a:spcBef>
              <a:spcAft>
                <a:spcPts val="0"/>
              </a:spcAft>
              <a:buClr>
                <a:srgbClr val="93C47D"/>
              </a:buClr>
              <a:buSzPts val="4730"/>
              <a:buFont typeface="Playfair Display"/>
              <a:buNone/>
            </a:pPr>
            <a:r>
              <a:rPr lang="en" sz="4730">
                <a:solidFill>
                  <a:srgbClr val="93C47D"/>
                </a:solidFill>
              </a:rPr>
              <a:t>KHÔNG GIAN </a:t>
            </a:r>
            <a:endParaRPr/>
          </a:p>
          <a:p>
            <a:pPr marL="0" lvl="0" indent="0" algn="ctr" rtl="0">
              <a:lnSpc>
                <a:spcPct val="100000"/>
              </a:lnSpc>
              <a:spcBef>
                <a:spcPts val="0"/>
              </a:spcBef>
              <a:spcAft>
                <a:spcPts val="0"/>
              </a:spcAft>
              <a:buClr>
                <a:srgbClr val="93C47D"/>
              </a:buClr>
              <a:buSzPts val="4730"/>
              <a:buFont typeface="Playfair Display"/>
              <a:buNone/>
            </a:pPr>
            <a:r>
              <a:rPr lang="en" sz="4730">
                <a:solidFill>
                  <a:srgbClr val="93C47D"/>
                </a:solidFill>
              </a:rPr>
              <a:t>AN TOÀN</a:t>
            </a:r>
            <a:endParaRPr sz="3870">
              <a:solidFill>
                <a:srgbClr val="000000"/>
              </a:solidFill>
            </a:endParaRPr>
          </a:p>
          <a:p>
            <a:pPr marL="0" lvl="0" indent="0" algn="l" rtl="0">
              <a:lnSpc>
                <a:spcPct val="100000"/>
              </a:lnSpc>
              <a:spcBef>
                <a:spcPts val="0"/>
              </a:spcBef>
              <a:spcAft>
                <a:spcPts val="0"/>
              </a:spcAft>
              <a:buClr>
                <a:srgbClr val="F55E61"/>
              </a:buClr>
              <a:buSzPts val="3870"/>
              <a:buFont typeface="Playfair Display"/>
              <a:buNone/>
            </a:pPr>
            <a:endParaRPr sz="3870">
              <a:solidFill>
                <a:srgbClr val="93C47D"/>
              </a:solidFill>
            </a:endParaRPr>
          </a:p>
        </p:txBody>
      </p:sp>
      <p:pic>
        <p:nvPicPr>
          <p:cNvPr id="962" name="Google Shape;962;p31" descr="Google Shape;614;p80"/>
          <p:cNvPicPr preferRelativeResize="0"/>
          <p:nvPr/>
        </p:nvPicPr>
        <p:blipFill rotWithShape="1">
          <a:blip r:embed="rId3">
            <a:alphaModFix/>
          </a:blip>
          <a:srcRect/>
          <a:stretch/>
        </p:blipFill>
        <p:spPr>
          <a:xfrm>
            <a:off x="1117724" y="179612"/>
            <a:ext cx="3696077" cy="47842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66"/>
        <p:cNvGrpSpPr/>
        <p:nvPr/>
      </p:nvGrpSpPr>
      <p:grpSpPr>
        <a:xfrm>
          <a:off x="0" y="0"/>
          <a:ext cx="0" cy="0"/>
          <a:chOff x="0" y="0"/>
          <a:chExt cx="0" cy="0"/>
        </a:xfrm>
      </p:grpSpPr>
      <p:pic>
        <p:nvPicPr>
          <p:cNvPr id="967" name="Google Shape;967;p32" descr="Google Shape;619;p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sp>
        <p:nvSpPr>
          <p:cNvPr id="968" name="Google Shape;968;p32"/>
          <p:cNvSpPr txBox="1">
            <a:spLocks noGrp="1"/>
          </p:cNvSpPr>
          <p:nvPr>
            <p:ph type="title" idx="4294967295"/>
          </p:nvPr>
        </p:nvSpPr>
        <p:spPr>
          <a:xfrm>
            <a:off x="5110874" y="3872300"/>
            <a:ext cx="3825300" cy="9915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FFFF"/>
              </a:buClr>
              <a:buSzPts val="5220"/>
              <a:buFont typeface="Playfair Display"/>
              <a:buNone/>
            </a:pPr>
            <a:r>
              <a:rPr lang="en" sz="5220">
                <a:solidFill>
                  <a:srgbClr val="FFFFFF"/>
                </a:solidFill>
              </a:rPr>
              <a:t>Minefield</a:t>
            </a:r>
            <a:endParaRPr/>
          </a:p>
        </p:txBody>
      </p:sp>
      <p:sp>
        <p:nvSpPr>
          <p:cNvPr id="969" name="Google Shape;969;p32"/>
          <p:cNvSpPr txBox="1"/>
          <p:nvPr/>
        </p:nvSpPr>
        <p:spPr>
          <a:xfrm>
            <a:off x="5108499" y="2740874"/>
            <a:ext cx="3359100" cy="1108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6000"/>
              <a:buFont typeface="Lato"/>
              <a:buNone/>
            </a:pPr>
            <a:r>
              <a:rPr lang="en" sz="6000" b="1" i="0" u="none" strike="noStrike" cap="none">
                <a:solidFill>
                  <a:srgbClr val="FFFFFF"/>
                </a:solidFill>
                <a:latin typeface="Lato"/>
                <a:ea typeface="Lato"/>
                <a:cs typeface="Lato"/>
                <a:sym typeface="Lato"/>
              </a:rPr>
              <a:t>BÃI MÌN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73"/>
        <p:cNvGrpSpPr/>
        <p:nvPr/>
      </p:nvGrpSpPr>
      <p:grpSpPr>
        <a:xfrm>
          <a:off x="0" y="0"/>
          <a:ext cx="0" cy="0"/>
          <a:chOff x="0" y="0"/>
          <a:chExt cx="0" cy="0"/>
        </a:xfrm>
      </p:grpSpPr>
      <p:pic>
        <p:nvPicPr>
          <p:cNvPr id="974" name="Google Shape;974;g293cfd8c207_0_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sp>
        <p:nvSpPr>
          <p:cNvPr id="975" name="Google Shape;975;g293cfd8c207_0_81"/>
          <p:cNvSpPr txBox="1">
            <a:spLocks noGrp="1"/>
          </p:cNvSpPr>
          <p:nvPr>
            <p:ph type="title" idx="4294967295"/>
          </p:nvPr>
        </p:nvSpPr>
        <p:spPr>
          <a:xfrm>
            <a:off x="5110874" y="3872300"/>
            <a:ext cx="3825300" cy="9915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FFFF"/>
              </a:buClr>
              <a:buSzPts val="5220"/>
              <a:buFont typeface="Playfair Display"/>
              <a:buNone/>
            </a:pPr>
            <a:r>
              <a:rPr lang="en" sz="5220">
                <a:solidFill>
                  <a:srgbClr val="FFFFFF"/>
                </a:solidFill>
              </a:rPr>
              <a:t>Minefield</a:t>
            </a:r>
            <a:endParaRPr/>
          </a:p>
        </p:txBody>
      </p:sp>
      <p:sp>
        <p:nvSpPr>
          <p:cNvPr id="976" name="Google Shape;976;g293cfd8c207_0_81"/>
          <p:cNvSpPr txBox="1"/>
          <p:nvPr/>
        </p:nvSpPr>
        <p:spPr>
          <a:xfrm>
            <a:off x="5108499" y="2740874"/>
            <a:ext cx="3359100" cy="1108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6000"/>
              <a:buFont typeface="Lato"/>
              <a:buNone/>
            </a:pPr>
            <a:r>
              <a:rPr lang="en" sz="6000" b="1" i="0" u="none" strike="noStrike" cap="none">
                <a:solidFill>
                  <a:srgbClr val="FFFFFF"/>
                </a:solidFill>
                <a:latin typeface="Lato"/>
                <a:ea typeface="Lato"/>
                <a:cs typeface="Lato"/>
                <a:sym typeface="Lato"/>
              </a:rPr>
              <a:t>BÃI MÌN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80"/>
        <p:cNvGrpSpPr/>
        <p:nvPr/>
      </p:nvGrpSpPr>
      <p:grpSpPr>
        <a:xfrm>
          <a:off x="0" y="0"/>
          <a:ext cx="0" cy="0"/>
          <a:chOff x="0" y="0"/>
          <a:chExt cx="0" cy="0"/>
        </a:xfrm>
      </p:grpSpPr>
      <p:pic>
        <p:nvPicPr>
          <p:cNvPr id="981" name="Google Shape;981;p33" descr="Psychological Safety In The Workplace: These Two Qualities Are What Matter  - Nina Sunday"/>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82" name="Google Shape;982;p33"/>
          <p:cNvSpPr txBox="1">
            <a:spLocks noGrp="1"/>
          </p:cNvSpPr>
          <p:nvPr>
            <p:ph type="title" idx="4294967295"/>
          </p:nvPr>
        </p:nvSpPr>
        <p:spPr>
          <a:xfrm>
            <a:off x="296750" y="695400"/>
            <a:ext cx="8506500" cy="4112400"/>
          </a:xfrm>
          <a:prstGeom prst="rect">
            <a:avLst/>
          </a:prstGeom>
          <a:noFill/>
          <a:ln>
            <a:noFill/>
          </a:ln>
        </p:spPr>
        <p:txBody>
          <a:bodyPr spcFirstLastPara="1" wrap="square" lIns="91400" tIns="91400" rIns="91400" bIns="91400" anchor="t" anchorCtr="0">
            <a:normAutofit/>
          </a:bodyPr>
          <a:lstStyle/>
          <a:p>
            <a:pPr marL="0" lvl="0" indent="0" algn="ctr" rtl="0">
              <a:lnSpc>
                <a:spcPct val="100000"/>
              </a:lnSpc>
              <a:spcBef>
                <a:spcPts val="0"/>
              </a:spcBef>
              <a:spcAft>
                <a:spcPts val="0"/>
              </a:spcAft>
              <a:buClr>
                <a:srgbClr val="FF0000"/>
              </a:buClr>
              <a:buSzPts val="5500"/>
              <a:buFont typeface="Playfair Display"/>
              <a:buNone/>
            </a:pPr>
            <a:r>
              <a:rPr lang="en" sz="4300">
                <a:solidFill>
                  <a:srgbClr val="FF0000"/>
                </a:solidFill>
              </a:rPr>
              <a:t>KHÔNG GIAN AN TOÀN TÂM LÝ</a:t>
            </a:r>
            <a:endParaRPr sz="2000"/>
          </a:p>
          <a:p>
            <a:pPr marL="0" lvl="0" indent="0" algn="ctr" rtl="0">
              <a:lnSpc>
                <a:spcPct val="100000"/>
              </a:lnSpc>
              <a:spcBef>
                <a:spcPts val="0"/>
              </a:spcBef>
              <a:spcAft>
                <a:spcPts val="0"/>
              </a:spcAft>
              <a:buClr>
                <a:srgbClr val="FF0000"/>
              </a:buClr>
              <a:buSzPts val="3600"/>
              <a:buFont typeface="Playfair Display"/>
              <a:buNone/>
            </a:pPr>
            <a:endParaRPr sz="650">
              <a:solidFill>
                <a:srgbClr val="FF0000"/>
              </a:solidFill>
            </a:endParaRPr>
          </a:p>
          <a:p>
            <a:pPr marL="0" lvl="0" indent="0" algn="ctr" rtl="0">
              <a:lnSpc>
                <a:spcPct val="100000"/>
              </a:lnSpc>
              <a:spcBef>
                <a:spcPts val="0"/>
              </a:spcBef>
              <a:spcAft>
                <a:spcPts val="0"/>
              </a:spcAft>
              <a:buClr>
                <a:srgbClr val="FF0000"/>
              </a:buClr>
              <a:buSzPts val="3600"/>
              <a:buFont typeface="Playfair Display"/>
              <a:buNone/>
            </a:pPr>
            <a:r>
              <a:rPr lang="en" sz="2500">
                <a:solidFill>
                  <a:srgbClr val="FF0000"/>
                </a:solidFill>
              </a:rPr>
              <a:t>PSYCHOLOGICAL SAFE SPACE</a:t>
            </a:r>
            <a:endParaRPr sz="2100"/>
          </a:p>
          <a:p>
            <a:pPr marL="0" lvl="0" indent="0" algn="ctr" rtl="0">
              <a:lnSpc>
                <a:spcPct val="100000"/>
              </a:lnSpc>
              <a:spcBef>
                <a:spcPts val="0"/>
              </a:spcBef>
              <a:spcAft>
                <a:spcPts val="0"/>
              </a:spcAft>
              <a:buClr>
                <a:srgbClr val="F55E61"/>
              </a:buClr>
              <a:buSzPts val="1800"/>
              <a:buFont typeface="Playfair Display"/>
              <a:buNone/>
            </a:pPr>
            <a:endParaRPr sz="1800" b="0" i="1">
              <a:solidFill>
                <a:srgbClr val="000000"/>
              </a:solidFill>
              <a:latin typeface="Cambria"/>
              <a:ea typeface="Cambria"/>
              <a:cs typeface="Cambria"/>
              <a:sym typeface="Cambria"/>
            </a:endParaRPr>
          </a:p>
          <a:p>
            <a:pPr marL="0" lvl="0" indent="0" algn="l" rtl="0">
              <a:lnSpc>
                <a:spcPct val="100000"/>
              </a:lnSpc>
              <a:spcBef>
                <a:spcPts val="0"/>
              </a:spcBef>
              <a:spcAft>
                <a:spcPts val="0"/>
              </a:spcAft>
              <a:buClr>
                <a:srgbClr val="FFFFFF"/>
              </a:buClr>
              <a:buSzPts val="3000"/>
              <a:buFont typeface="Cambria"/>
              <a:buNone/>
            </a:pPr>
            <a:endParaRPr sz="3000" b="0" i="1">
              <a:solidFill>
                <a:srgbClr val="000000"/>
              </a:solidFill>
              <a:latin typeface="Cambria"/>
              <a:ea typeface="Cambria"/>
              <a:cs typeface="Cambria"/>
              <a:sym typeface="Cambria"/>
            </a:endParaRPr>
          </a:p>
          <a:p>
            <a:pPr marL="0" lvl="0" indent="0" algn="l" rtl="0">
              <a:lnSpc>
                <a:spcPct val="100000"/>
              </a:lnSpc>
              <a:spcBef>
                <a:spcPts val="0"/>
              </a:spcBef>
              <a:spcAft>
                <a:spcPts val="0"/>
              </a:spcAft>
              <a:buClr>
                <a:srgbClr val="FFFFFF"/>
              </a:buClr>
              <a:buSzPts val="3000"/>
              <a:buFont typeface="Cambria"/>
              <a:buNone/>
            </a:pPr>
            <a:endParaRPr sz="3000" b="0" i="1">
              <a:solidFill>
                <a:srgbClr val="000000"/>
              </a:solidFill>
              <a:latin typeface="Cambria"/>
              <a:ea typeface="Cambria"/>
              <a:cs typeface="Cambria"/>
              <a:sym typeface="Cambria"/>
            </a:endParaRPr>
          </a:p>
          <a:p>
            <a:pPr marL="0" lvl="0" indent="0" algn="l" rtl="0">
              <a:lnSpc>
                <a:spcPct val="100000"/>
              </a:lnSpc>
              <a:spcBef>
                <a:spcPts val="0"/>
              </a:spcBef>
              <a:spcAft>
                <a:spcPts val="0"/>
              </a:spcAft>
              <a:buClr>
                <a:srgbClr val="FFFFFF"/>
              </a:buClr>
              <a:buSzPts val="3000"/>
              <a:buFont typeface="Cambria"/>
              <a:buNone/>
            </a:pPr>
            <a:endParaRPr sz="3000" b="0" i="1">
              <a:solidFill>
                <a:srgbClr val="000000"/>
              </a:solidFill>
              <a:latin typeface="Cambria"/>
              <a:ea typeface="Cambria"/>
              <a:cs typeface="Cambria"/>
              <a:sym typeface="Cambria"/>
            </a:endParaRPr>
          </a:p>
          <a:p>
            <a:pPr marL="0" lvl="0" indent="0" algn="ctr" rtl="0">
              <a:lnSpc>
                <a:spcPct val="100000"/>
              </a:lnSpc>
              <a:spcBef>
                <a:spcPts val="0"/>
              </a:spcBef>
              <a:spcAft>
                <a:spcPts val="0"/>
              </a:spcAft>
              <a:buClr>
                <a:srgbClr val="FFFFFF"/>
              </a:buClr>
              <a:buSzPts val="3000"/>
              <a:buFont typeface="Cambria"/>
              <a:buNone/>
            </a:pPr>
            <a:r>
              <a:rPr lang="en" sz="3000" b="0" i="1">
                <a:solidFill>
                  <a:srgbClr val="000000"/>
                </a:solidFill>
                <a:latin typeface="Cambria"/>
                <a:ea typeface="Cambria"/>
                <a:cs typeface="Cambria"/>
                <a:sym typeface="Cambria"/>
              </a:rPr>
              <a:t>Điều gì tạo nên một không gian an toàn?</a:t>
            </a:r>
            <a:endParaRPr>
              <a:solidFill>
                <a:srgbClr val="000000"/>
              </a:solidFill>
            </a:endParaRPr>
          </a:p>
          <a:p>
            <a:pPr marL="0" lvl="0" indent="0" algn="ctr" rtl="0">
              <a:lnSpc>
                <a:spcPct val="100000"/>
              </a:lnSpc>
              <a:spcBef>
                <a:spcPts val="0"/>
              </a:spcBef>
              <a:spcAft>
                <a:spcPts val="0"/>
              </a:spcAft>
              <a:buClr>
                <a:srgbClr val="FFFFFF"/>
              </a:buClr>
              <a:buSzPts val="1800"/>
              <a:buFont typeface="Cambria"/>
              <a:buNone/>
            </a:pPr>
            <a:r>
              <a:rPr lang="en" sz="1800" b="0" i="1">
                <a:solidFill>
                  <a:srgbClr val="000000"/>
                </a:solidFill>
                <a:latin typeface="Cambria"/>
                <a:ea typeface="Cambria"/>
                <a:cs typeface="Cambria"/>
                <a:sym typeface="Cambria"/>
              </a:rPr>
              <a:t>So what constitutes a safe space?</a:t>
            </a:r>
            <a:endParaRPr>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34"/>
          <p:cNvSpPr txBox="1">
            <a:spLocks noGrp="1"/>
          </p:cNvSpPr>
          <p:nvPr>
            <p:ph type="title"/>
          </p:nvPr>
        </p:nvSpPr>
        <p:spPr>
          <a:xfrm>
            <a:off x="-38400" y="1119599"/>
            <a:ext cx="4572000" cy="2556600"/>
          </a:xfrm>
          <a:prstGeom prst="rect">
            <a:avLst/>
          </a:prstGeom>
          <a:noFill/>
          <a:ln>
            <a:noFill/>
          </a:ln>
        </p:spPr>
        <p:txBody>
          <a:bodyPr spcFirstLastPara="1" wrap="square" lIns="91400" tIns="91400" rIns="91400" bIns="91400" anchor="b" anchorCtr="0">
            <a:normAutofit/>
          </a:bodyPr>
          <a:lstStyle/>
          <a:p>
            <a:pPr marL="0" lvl="0" indent="0" algn="ctr" rtl="0">
              <a:lnSpc>
                <a:spcPct val="100000"/>
              </a:lnSpc>
              <a:spcBef>
                <a:spcPts val="0"/>
              </a:spcBef>
              <a:spcAft>
                <a:spcPts val="0"/>
              </a:spcAft>
              <a:buClr>
                <a:srgbClr val="F55E61"/>
              </a:buClr>
              <a:buSzPts val="3000"/>
              <a:buFont typeface="Playfair Display"/>
              <a:buNone/>
            </a:pPr>
            <a:r>
              <a:rPr lang="en" sz="3000"/>
              <a:t>Không Gian </a:t>
            </a:r>
            <a:endParaRPr sz="3000"/>
          </a:p>
          <a:p>
            <a:pPr marL="0" lvl="0" indent="0" algn="ctr" rtl="0">
              <a:lnSpc>
                <a:spcPct val="100000"/>
              </a:lnSpc>
              <a:spcBef>
                <a:spcPts val="0"/>
              </a:spcBef>
              <a:spcAft>
                <a:spcPts val="0"/>
              </a:spcAft>
              <a:buClr>
                <a:srgbClr val="F55E61"/>
              </a:buClr>
              <a:buSzPts val="3000"/>
              <a:buFont typeface="Playfair Display"/>
              <a:buNone/>
            </a:pPr>
            <a:r>
              <a:rPr lang="en" sz="3000"/>
              <a:t>An Toàn Tâm lý</a:t>
            </a:r>
            <a:endParaRPr sz="3600"/>
          </a:p>
          <a:p>
            <a:pPr marL="0" lvl="0" indent="0" algn="ctr" rtl="0">
              <a:lnSpc>
                <a:spcPct val="100000"/>
              </a:lnSpc>
              <a:spcBef>
                <a:spcPts val="0"/>
              </a:spcBef>
              <a:spcAft>
                <a:spcPts val="0"/>
              </a:spcAft>
              <a:buClr>
                <a:srgbClr val="F55E61"/>
              </a:buClr>
              <a:buSzPts val="2400"/>
              <a:buFont typeface="Playfair Display"/>
              <a:buNone/>
            </a:pPr>
            <a:endParaRPr sz="2400"/>
          </a:p>
          <a:p>
            <a:pPr marL="0" lvl="0" indent="0" algn="ctr" rtl="0">
              <a:lnSpc>
                <a:spcPct val="100000"/>
              </a:lnSpc>
              <a:spcBef>
                <a:spcPts val="0"/>
              </a:spcBef>
              <a:spcAft>
                <a:spcPts val="0"/>
              </a:spcAft>
              <a:buClr>
                <a:srgbClr val="F55E61"/>
              </a:buClr>
              <a:buSzPts val="2400"/>
              <a:buFont typeface="Playfair Display"/>
              <a:buNone/>
            </a:pPr>
            <a:r>
              <a:rPr lang="en" sz="2400"/>
              <a:t>Psychological Safe Space</a:t>
            </a:r>
            <a:endParaRPr/>
          </a:p>
        </p:txBody>
      </p:sp>
      <p:sp>
        <p:nvSpPr>
          <p:cNvPr id="988" name="Google Shape;988;p34"/>
          <p:cNvSpPr txBox="1">
            <a:spLocks noGrp="1"/>
          </p:cNvSpPr>
          <p:nvPr>
            <p:ph type="body" idx="1"/>
          </p:nvPr>
        </p:nvSpPr>
        <p:spPr>
          <a:xfrm>
            <a:off x="4747849" y="155875"/>
            <a:ext cx="4494121" cy="4847400"/>
          </a:xfrm>
          <a:prstGeom prst="rect">
            <a:avLst/>
          </a:prstGeom>
          <a:noFill/>
          <a:ln>
            <a:noFill/>
          </a:ln>
        </p:spPr>
        <p:txBody>
          <a:bodyPr spcFirstLastPara="1" wrap="square" lIns="91400" tIns="91400" rIns="91400" bIns="91400" anchor="ctr" anchorCtr="0">
            <a:normAutofit/>
          </a:bodyPr>
          <a:lstStyle/>
          <a:p>
            <a:pPr marL="0" lvl="0" indent="0" algn="l" rtl="0">
              <a:lnSpc>
                <a:spcPct val="100000"/>
              </a:lnSpc>
              <a:spcBef>
                <a:spcPts val="0"/>
              </a:spcBef>
              <a:spcAft>
                <a:spcPts val="0"/>
              </a:spcAft>
              <a:buSzPts val="2375"/>
              <a:buNone/>
            </a:pPr>
            <a:r>
              <a:rPr lang="en" sz="2375" b="1">
                <a:solidFill>
                  <a:srgbClr val="000000"/>
                </a:solidFill>
              </a:rPr>
              <a:t>S</a:t>
            </a:r>
            <a:r>
              <a:rPr lang="en">
                <a:solidFill>
                  <a:srgbClr val="FFFFFF"/>
                </a:solidFill>
              </a:rPr>
              <a:t>urroundings </a:t>
            </a:r>
            <a:endParaRPr>
              <a:solidFill>
                <a:srgbClr val="FFFFFF"/>
              </a:solidFill>
            </a:endParaRPr>
          </a:p>
          <a:p>
            <a:pPr marL="0" lvl="0" indent="0" algn="l" rtl="0">
              <a:lnSpc>
                <a:spcPct val="100000"/>
              </a:lnSpc>
              <a:spcBef>
                <a:spcPts val="700"/>
              </a:spcBef>
              <a:spcAft>
                <a:spcPts val="0"/>
              </a:spcAft>
              <a:buSzPts val="2375"/>
              <a:buNone/>
            </a:pPr>
            <a:r>
              <a:rPr lang="en" sz="2375" b="1">
                <a:solidFill>
                  <a:srgbClr val="FFFFFF"/>
                </a:solidFill>
              </a:rPr>
              <a:t>          		</a:t>
            </a:r>
            <a:r>
              <a:rPr lang="en" sz="3500" b="1">
                <a:solidFill>
                  <a:srgbClr val="000000"/>
                </a:solidFill>
              </a:rPr>
              <a:t>V</a:t>
            </a:r>
            <a:r>
              <a:rPr lang="en" sz="2375" b="1">
                <a:solidFill>
                  <a:srgbClr val="FFFFFF"/>
                </a:solidFill>
              </a:rPr>
              <a:t>ùng xung quanh </a:t>
            </a:r>
            <a:endParaRPr/>
          </a:p>
          <a:p>
            <a:pPr marL="0" lvl="0" indent="0" algn="l" rtl="0">
              <a:lnSpc>
                <a:spcPct val="100000"/>
              </a:lnSpc>
              <a:spcBef>
                <a:spcPts val="700"/>
              </a:spcBef>
              <a:spcAft>
                <a:spcPts val="0"/>
              </a:spcAft>
              <a:buSzPts val="2375"/>
              <a:buNone/>
            </a:pPr>
            <a:r>
              <a:rPr lang="en" sz="2375" b="1">
                <a:solidFill>
                  <a:srgbClr val="000000"/>
                </a:solidFill>
              </a:rPr>
              <a:t>A</a:t>
            </a:r>
            <a:r>
              <a:rPr lang="en">
                <a:solidFill>
                  <a:srgbClr val="FFFFFF"/>
                </a:solidFill>
              </a:rPr>
              <a:t>tmosphere</a:t>
            </a:r>
            <a:endParaRPr>
              <a:solidFill>
                <a:srgbClr val="FFFFFF"/>
              </a:solidFill>
            </a:endParaRPr>
          </a:p>
          <a:p>
            <a:pPr marL="0" lvl="0" indent="0" algn="l" rtl="0">
              <a:lnSpc>
                <a:spcPct val="100000"/>
              </a:lnSpc>
              <a:spcBef>
                <a:spcPts val="700"/>
              </a:spcBef>
              <a:spcAft>
                <a:spcPts val="0"/>
              </a:spcAft>
              <a:buSzPts val="2375"/>
              <a:buNone/>
            </a:pPr>
            <a:r>
              <a:rPr lang="en" sz="2375" b="1">
                <a:solidFill>
                  <a:srgbClr val="FFFFFF"/>
                </a:solidFill>
              </a:rPr>
              <a:t>          		</a:t>
            </a:r>
            <a:r>
              <a:rPr lang="en" sz="3500" b="1">
                <a:solidFill>
                  <a:srgbClr val="000000"/>
                </a:solidFill>
              </a:rPr>
              <a:t>K</a:t>
            </a:r>
            <a:r>
              <a:rPr lang="en" sz="2375" b="1">
                <a:solidFill>
                  <a:srgbClr val="FFFFFF"/>
                </a:solidFill>
              </a:rPr>
              <a:t>hông khí </a:t>
            </a:r>
            <a:endParaRPr/>
          </a:p>
          <a:p>
            <a:pPr marL="0" lvl="0" indent="0" algn="l" rtl="0">
              <a:lnSpc>
                <a:spcPct val="100000"/>
              </a:lnSpc>
              <a:spcBef>
                <a:spcPts val="700"/>
              </a:spcBef>
              <a:spcAft>
                <a:spcPts val="0"/>
              </a:spcAft>
              <a:buSzPts val="2375"/>
              <a:buNone/>
            </a:pPr>
            <a:r>
              <a:rPr lang="en" sz="2375" b="1">
                <a:solidFill>
                  <a:srgbClr val="FFFFFF"/>
                </a:solidFill>
              </a:rPr>
              <a:t> </a:t>
            </a:r>
            <a:r>
              <a:rPr lang="en">
                <a:solidFill>
                  <a:srgbClr val="000000"/>
                </a:solidFill>
              </a:rPr>
              <a:t>F</a:t>
            </a:r>
            <a:r>
              <a:rPr lang="en" sz="2375" b="1">
                <a:solidFill>
                  <a:srgbClr val="FFFFFF"/>
                </a:solidFill>
              </a:rPr>
              <a:t>eelings</a:t>
            </a:r>
            <a:endParaRPr/>
          </a:p>
          <a:p>
            <a:pPr marL="0" lvl="0" indent="0" algn="l" rtl="0">
              <a:lnSpc>
                <a:spcPct val="100000"/>
              </a:lnSpc>
              <a:spcBef>
                <a:spcPts val="700"/>
              </a:spcBef>
              <a:spcAft>
                <a:spcPts val="0"/>
              </a:spcAft>
              <a:buSzPts val="2375"/>
              <a:buNone/>
            </a:pPr>
            <a:r>
              <a:rPr lang="en" sz="2375" b="1">
                <a:solidFill>
                  <a:srgbClr val="FFFFFF"/>
                </a:solidFill>
              </a:rPr>
              <a:t>          		</a:t>
            </a:r>
            <a:r>
              <a:rPr lang="en" sz="3500" b="1">
                <a:solidFill>
                  <a:srgbClr val="000000"/>
                </a:solidFill>
              </a:rPr>
              <a:t>C</a:t>
            </a:r>
            <a:r>
              <a:rPr lang="en" sz="2375" b="1">
                <a:solidFill>
                  <a:srgbClr val="FFFFFF"/>
                </a:solidFill>
              </a:rPr>
              <a:t>ảm xúc</a:t>
            </a:r>
            <a:endParaRPr/>
          </a:p>
          <a:p>
            <a:pPr marL="0" lvl="0" indent="0" algn="l" rtl="0">
              <a:lnSpc>
                <a:spcPct val="100000"/>
              </a:lnSpc>
              <a:spcBef>
                <a:spcPts val="700"/>
              </a:spcBef>
              <a:spcAft>
                <a:spcPts val="0"/>
              </a:spcAft>
              <a:buSzPts val="2375"/>
              <a:buNone/>
            </a:pPr>
            <a:r>
              <a:rPr lang="en" sz="2375" b="1">
                <a:solidFill>
                  <a:srgbClr val="000000"/>
                </a:solidFill>
              </a:rPr>
              <a:t>E</a:t>
            </a:r>
            <a:r>
              <a:rPr lang="en">
                <a:solidFill>
                  <a:srgbClr val="FFFFFF"/>
                </a:solidFill>
              </a:rPr>
              <a:t>xamples</a:t>
            </a:r>
            <a:endParaRPr>
              <a:solidFill>
                <a:srgbClr val="FFFFFF"/>
              </a:solidFill>
            </a:endParaRPr>
          </a:p>
          <a:p>
            <a:pPr marL="0" lvl="0" indent="0" algn="l" rtl="0">
              <a:lnSpc>
                <a:spcPct val="100000"/>
              </a:lnSpc>
              <a:spcBef>
                <a:spcPts val="700"/>
              </a:spcBef>
              <a:spcAft>
                <a:spcPts val="0"/>
              </a:spcAft>
              <a:buSzPts val="2375"/>
              <a:buNone/>
            </a:pPr>
            <a:r>
              <a:rPr lang="en" sz="2375" b="1">
                <a:solidFill>
                  <a:srgbClr val="FFFFFF"/>
                </a:solidFill>
              </a:rPr>
              <a:t>          		</a:t>
            </a:r>
            <a:r>
              <a:rPr lang="en" sz="3500" b="1">
                <a:solidFill>
                  <a:srgbClr val="000000"/>
                </a:solidFill>
              </a:rPr>
              <a:t>K</a:t>
            </a:r>
            <a:r>
              <a:rPr lang="en" sz="2375" b="1">
                <a:solidFill>
                  <a:srgbClr val="FFFFFF"/>
                </a:solidFill>
              </a:rPr>
              <a:t>huôn mẫu </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35"/>
          <p:cNvSpPr txBox="1">
            <a:spLocks noGrp="1"/>
          </p:cNvSpPr>
          <p:nvPr>
            <p:ph type="title"/>
          </p:nvPr>
        </p:nvSpPr>
        <p:spPr>
          <a:xfrm>
            <a:off x="265500" y="503850"/>
            <a:ext cx="4045200" cy="4095600"/>
          </a:xfrm>
          <a:prstGeom prst="rect">
            <a:avLst/>
          </a:prstGeom>
          <a:noFill/>
          <a:ln>
            <a:noFill/>
          </a:ln>
        </p:spPr>
        <p:txBody>
          <a:bodyPr spcFirstLastPara="1" wrap="square" lIns="91400" tIns="91400" rIns="91400" bIns="91400" anchor="b" anchorCtr="0">
            <a:normAutofit/>
          </a:bodyPr>
          <a:lstStyle/>
          <a:p>
            <a:pPr marL="0" lvl="0" indent="0" algn="ctr" rtl="0">
              <a:lnSpc>
                <a:spcPct val="100000"/>
              </a:lnSpc>
              <a:spcBef>
                <a:spcPts val="0"/>
              </a:spcBef>
              <a:spcAft>
                <a:spcPts val="0"/>
              </a:spcAft>
              <a:buClr>
                <a:srgbClr val="F55E61"/>
              </a:buClr>
              <a:buSzPts val="4200"/>
              <a:buFont typeface="Playfair Display"/>
              <a:buNone/>
            </a:pPr>
            <a:r>
              <a:rPr lang="en" sz="4200"/>
              <a:t>Vùng xung quanh</a:t>
            </a:r>
            <a:endParaRPr/>
          </a:p>
          <a:p>
            <a:pPr marL="0" lvl="0" indent="0" algn="ctr" rtl="0">
              <a:lnSpc>
                <a:spcPct val="100000"/>
              </a:lnSpc>
              <a:spcBef>
                <a:spcPts val="0"/>
              </a:spcBef>
              <a:spcAft>
                <a:spcPts val="0"/>
              </a:spcAft>
              <a:buClr>
                <a:srgbClr val="F55E61"/>
              </a:buClr>
              <a:buSzPts val="2400"/>
              <a:buFont typeface="Playfair Display"/>
              <a:buNone/>
            </a:pPr>
            <a:r>
              <a:rPr lang="en" sz="2400"/>
              <a:t>Surroundings</a:t>
            </a:r>
            <a:r>
              <a:rPr lang="en" sz="3600"/>
              <a:t> </a:t>
            </a:r>
            <a:endParaRPr sz="3600" b="0" i="1">
              <a:solidFill>
                <a:srgbClr val="000000"/>
              </a:solidFill>
              <a:latin typeface="Cambria"/>
              <a:ea typeface="Cambria"/>
              <a:cs typeface="Cambria"/>
              <a:sym typeface="Cambria"/>
            </a:endParaRPr>
          </a:p>
          <a:p>
            <a:pPr marL="0" lvl="0" indent="0" algn="ctr" rtl="0">
              <a:lnSpc>
                <a:spcPct val="100000"/>
              </a:lnSpc>
              <a:spcBef>
                <a:spcPts val="0"/>
              </a:spcBef>
              <a:spcAft>
                <a:spcPts val="0"/>
              </a:spcAft>
              <a:buClr>
                <a:srgbClr val="F55E61"/>
              </a:buClr>
              <a:buSzPts val="1800"/>
              <a:buFont typeface="Playfair Display"/>
              <a:buNone/>
            </a:pPr>
            <a:endParaRPr sz="1800" b="0" i="1">
              <a:solidFill>
                <a:srgbClr val="000000"/>
              </a:solidFill>
              <a:latin typeface="Cambria"/>
              <a:ea typeface="Cambria"/>
              <a:cs typeface="Cambria"/>
              <a:sym typeface="Cambria"/>
            </a:endParaRPr>
          </a:p>
          <a:p>
            <a:pPr marL="0" lvl="0" indent="0" algn="ctr" rtl="0">
              <a:lnSpc>
                <a:spcPct val="100000"/>
              </a:lnSpc>
              <a:spcBef>
                <a:spcPts val="0"/>
              </a:spcBef>
              <a:spcAft>
                <a:spcPts val="0"/>
              </a:spcAft>
              <a:buClr>
                <a:srgbClr val="000000"/>
              </a:buClr>
              <a:buSzPts val="3000"/>
              <a:buFont typeface="Cambria"/>
              <a:buNone/>
            </a:pPr>
            <a:r>
              <a:rPr lang="en" sz="3000" b="0" i="1">
                <a:solidFill>
                  <a:srgbClr val="000000"/>
                </a:solidFill>
                <a:latin typeface="Cambria"/>
                <a:ea typeface="Cambria"/>
                <a:cs typeface="Cambria"/>
                <a:sym typeface="Cambria"/>
              </a:rPr>
              <a:t>Những thứ bạn có thể nhìn và chạm.</a:t>
            </a:r>
            <a:endParaRPr/>
          </a:p>
          <a:p>
            <a:pPr marL="0" lvl="0" indent="0" algn="ctr" rtl="0">
              <a:lnSpc>
                <a:spcPct val="100000"/>
              </a:lnSpc>
              <a:spcBef>
                <a:spcPts val="0"/>
              </a:spcBef>
              <a:spcAft>
                <a:spcPts val="0"/>
              </a:spcAft>
              <a:buClr>
                <a:srgbClr val="000000"/>
              </a:buClr>
              <a:buSzPts val="1800"/>
              <a:buFont typeface="Cambria"/>
              <a:buNone/>
            </a:pPr>
            <a:r>
              <a:rPr lang="en" sz="1800" b="0" i="1">
                <a:solidFill>
                  <a:srgbClr val="000000"/>
                </a:solidFill>
                <a:latin typeface="Cambria"/>
                <a:ea typeface="Cambria"/>
                <a:cs typeface="Cambria"/>
                <a:sym typeface="Cambria"/>
              </a:rPr>
              <a:t>Things you can see and touch.</a:t>
            </a:r>
            <a:endParaRPr/>
          </a:p>
        </p:txBody>
      </p:sp>
      <p:sp>
        <p:nvSpPr>
          <p:cNvPr id="994" name="Google Shape;994;p35"/>
          <p:cNvSpPr txBox="1">
            <a:spLocks noGrp="1"/>
          </p:cNvSpPr>
          <p:nvPr>
            <p:ph type="body" idx="1"/>
          </p:nvPr>
        </p:nvSpPr>
        <p:spPr>
          <a:xfrm>
            <a:off x="4725125" y="382224"/>
            <a:ext cx="4335900" cy="4501500"/>
          </a:xfrm>
          <a:prstGeom prst="rect">
            <a:avLst/>
          </a:prstGeom>
          <a:noFill/>
          <a:ln>
            <a:noFill/>
          </a:ln>
        </p:spPr>
        <p:txBody>
          <a:bodyPr spcFirstLastPara="1" wrap="square" lIns="91400" tIns="91400" rIns="91400" bIns="91400" anchor="ctr" anchorCtr="0">
            <a:normAutofit/>
          </a:bodyPr>
          <a:lstStyle/>
          <a:p>
            <a:pPr marL="0" lvl="0" indent="0" algn="l" rtl="0">
              <a:lnSpc>
                <a:spcPct val="115000"/>
              </a:lnSpc>
              <a:spcBef>
                <a:spcPts val="0"/>
              </a:spcBef>
              <a:spcAft>
                <a:spcPts val="0"/>
              </a:spcAft>
              <a:buSzPts val="1800"/>
              <a:buNone/>
            </a:pPr>
            <a:r>
              <a:rPr lang="en" sz="1800" b="1">
                <a:solidFill>
                  <a:srgbClr val="FFFFFF"/>
                </a:solidFill>
              </a:rPr>
              <a:t>Cơ sở vật chất      Physical structures </a:t>
            </a:r>
            <a:endParaRPr/>
          </a:p>
          <a:p>
            <a:pPr marL="0" lvl="0" indent="0" algn="l" rtl="0">
              <a:lnSpc>
                <a:spcPct val="115000"/>
              </a:lnSpc>
              <a:spcBef>
                <a:spcPts val="800"/>
              </a:spcBef>
              <a:spcAft>
                <a:spcPts val="0"/>
              </a:spcAft>
              <a:buSzPts val="1800"/>
              <a:buNone/>
            </a:pPr>
            <a:r>
              <a:rPr lang="en" sz="1800" b="1">
                <a:solidFill>
                  <a:srgbClr val="FFFFFF"/>
                </a:solidFill>
              </a:rPr>
              <a:t>Màu sắc                    Colours</a:t>
            </a:r>
            <a:endParaRPr/>
          </a:p>
          <a:p>
            <a:pPr marL="0" lvl="0" indent="0" algn="l" rtl="0">
              <a:lnSpc>
                <a:spcPct val="115000"/>
              </a:lnSpc>
              <a:spcBef>
                <a:spcPts val="800"/>
              </a:spcBef>
              <a:spcAft>
                <a:spcPts val="0"/>
              </a:spcAft>
              <a:buSzPts val="1800"/>
              <a:buNone/>
            </a:pPr>
            <a:r>
              <a:rPr lang="en" sz="1800" b="1">
                <a:solidFill>
                  <a:srgbClr val="FFFFFF"/>
                </a:solidFill>
              </a:rPr>
              <a:t>Âm thanh                Sound </a:t>
            </a:r>
            <a:endParaRPr/>
          </a:p>
          <a:p>
            <a:pPr marL="0" lvl="0" indent="0" algn="l" rtl="0">
              <a:lnSpc>
                <a:spcPct val="115000"/>
              </a:lnSpc>
              <a:spcBef>
                <a:spcPts val="800"/>
              </a:spcBef>
              <a:spcAft>
                <a:spcPts val="0"/>
              </a:spcAft>
              <a:buSzPts val="1800"/>
              <a:buNone/>
            </a:pPr>
            <a:r>
              <a:rPr lang="en" sz="1800" b="1">
                <a:solidFill>
                  <a:srgbClr val="FFFFFF"/>
                </a:solidFill>
              </a:rPr>
              <a:t>Nhiệt độ                   Temperature </a:t>
            </a:r>
            <a:endParaRPr/>
          </a:p>
          <a:p>
            <a:pPr marL="0" lvl="0" indent="0" algn="l" rtl="0">
              <a:lnSpc>
                <a:spcPct val="115000"/>
              </a:lnSpc>
              <a:spcBef>
                <a:spcPts val="800"/>
              </a:spcBef>
              <a:spcAft>
                <a:spcPts val="0"/>
              </a:spcAft>
              <a:buSzPts val="1800"/>
              <a:buNone/>
            </a:pPr>
            <a:r>
              <a:rPr lang="en" sz="1800" b="1">
                <a:solidFill>
                  <a:srgbClr val="FFFFFF"/>
                </a:solidFill>
              </a:rPr>
              <a:t>Không gian            Space</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4"/>
                                        </p:tgtEl>
                                        <p:attrNameLst>
                                          <p:attrName>style.visibility</p:attrName>
                                        </p:attrNameLst>
                                      </p:cBhvr>
                                      <p:to>
                                        <p:strVal val="visible"/>
                                      </p:to>
                                    </p:set>
                                    <p:animEffect transition="in" filter="fade">
                                      <p:cBhvr>
                                        <p:cTn id="7" dur="200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36"/>
          <p:cNvSpPr txBox="1">
            <a:spLocks noGrp="1"/>
          </p:cNvSpPr>
          <p:nvPr>
            <p:ph type="title"/>
          </p:nvPr>
        </p:nvSpPr>
        <p:spPr>
          <a:xfrm>
            <a:off x="-1" y="1107950"/>
            <a:ext cx="4502100" cy="3187500"/>
          </a:xfrm>
          <a:prstGeom prst="rect">
            <a:avLst/>
          </a:prstGeom>
          <a:noFill/>
          <a:ln>
            <a:noFill/>
          </a:ln>
        </p:spPr>
        <p:txBody>
          <a:bodyPr spcFirstLastPara="1" wrap="square" lIns="91400" tIns="91400" rIns="91400" bIns="91400" anchor="b" anchorCtr="0">
            <a:normAutofit/>
          </a:bodyPr>
          <a:lstStyle/>
          <a:p>
            <a:pPr marL="0" lvl="0" indent="0" algn="ctr" rtl="0">
              <a:lnSpc>
                <a:spcPct val="100000"/>
              </a:lnSpc>
              <a:spcBef>
                <a:spcPts val="0"/>
              </a:spcBef>
              <a:spcAft>
                <a:spcPts val="0"/>
              </a:spcAft>
              <a:buClr>
                <a:srgbClr val="F55E61"/>
              </a:buClr>
              <a:buSzPts val="4200"/>
              <a:buFont typeface="Playfair Display"/>
              <a:buNone/>
            </a:pPr>
            <a:r>
              <a:rPr lang="en" sz="4200"/>
              <a:t>Không khí</a:t>
            </a:r>
            <a:endParaRPr/>
          </a:p>
          <a:p>
            <a:pPr marL="0" lvl="0" indent="0" algn="ctr" rtl="0">
              <a:lnSpc>
                <a:spcPct val="100000"/>
              </a:lnSpc>
              <a:spcBef>
                <a:spcPts val="0"/>
              </a:spcBef>
              <a:spcAft>
                <a:spcPts val="0"/>
              </a:spcAft>
              <a:buClr>
                <a:srgbClr val="F55E61"/>
              </a:buClr>
              <a:buSzPts val="2400"/>
              <a:buFont typeface="Playfair Display"/>
              <a:buNone/>
            </a:pPr>
            <a:r>
              <a:rPr lang="en" sz="2400"/>
              <a:t>Atmosphere</a:t>
            </a:r>
            <a:endParaRPr/>
          </a:p>
          <a:p>
            <a:pPr marL="0" lvl="0" indent="0" algn="ctr" rtl="0">
              <a:lnSpc>
                <a:spcPct val="100000"/>
              </a:lnSpc>
              <a:spcBef>
                <a:spcPts val="0"/>
              </a:spcBef>
              <a:spcAft>
                <a:spcPts val="0"/>
              </a:spcAft>
              <a:buClr>
                <a:srgbClr val="F55E61"/>
              </a:buClr>
              <a:buSzPts val="3000"/>
              <a:buFont typeface="Playfair Display"/>
              <a:buNone/>
            </a:pPr>
            <a:endParaRPr sz="3000" b="0" i="1">
              <a:solidFill>
                <a:srgbClr val="000000"/>
              </a:solidFill>
              <a:latin typeface="Cambria"/>
              <a:ea typeface="Cambria"/>
              <a:cs typeface="Cambria"/>
              <a:sym typeface="Cambria"/>
            </a:endParaRPr>
          </a:p>
          <a:p>
            <a:pPr marL="0" lvl="0" indent="0" algn="ctr" rtl="0">
              <a:lnSpc>
                <a:spcPct val="100000"/>
              </a:lnSpc>
              <a:spcBef>
                <a:spcPts val="0"/>
              </a:spcBef>
              <a:spcAft>
                <a:spcPts val="0"/>
              </a:spcAft>
              <a:buClr>
                <a:srgbClr val="000000"/>
              </a:buClr>
              <a:buSzPts val="3000"/>
              <a:buFont typeface="Cambria"/>
              <a:buNone/>
            </a:pPr>
            <a:r>
              <a:rPr lang="en" sz="3000" b="0" i="1">
                <a:solidFill>
                  <a:srgbClr val="000000"/>
                </a:solidFill>
                <a:latin typeface="Cambria"/>
                <a:ea typeface="Cambria"/>
                <a:cs typeface="Cambria"/>
                <a:sym typeface="Cambria"/>
              </a:rPr>
              <a:t>Những thứ bạn có thể cảm giác và cảm nhận.</a:t>
            </a:r>
            <a:endParaRPr/>
          </a:p>
          <a:p>
            <a:pPr marL="0" lvl="0" indent="0" algn="ctr" rtl="0">
              <a:lnSpc>
                <a:spcPct val="100000"/>
              </a:lnSpc>
              <a:spcBef>
                <a:spcPts val="0"/>
              </a:spcBef>
              <a:spcAft>
                <a:spcPts val="0"/>
              </a:spcAft>
              <a:buClr>
                <a:srgbClr val="000000"/>
              </a:buClr>
              <a:buSzPts val="1800"/>
              <a:buFont typeface="Cambria"/>
              <a:buNone/>
            </a:pPr>
            <a:r>
              <a:rPr lang="en" sz="1800" b="0" i="1">
                <a:solidFill>
                  <a:srgbClr val="000000"/>
                </a:solidFill>
                <a:latin typeface="Cambria"/>
                <a:ea typeface="Cambria"/>
                <a:cs typeface="Cambria"/>
                <a:sym typeface="Cambria"/>
              </a:rPr>
              <a:t>Things you can feel and sense.</a:t>
            </a:r>
            <a:endParaRPr/>
          </a:p>
        </p:txBody>
      </p:sp>
      <p:sp>
        <p:nvSpPr>
          <p:cNvPr id="1000" name="Google Shape;1000;p36"/>
          <p:cNvSpPr txBox="1">
            <a:spLocks noGrp="1"/>
          </p:cNvSpPr>
          <p:nvPr>
            <p:ph type="body" idx="1"/>
          </p:nvPr>
        </p:nvSpPr>
        <p:spPr>
          <a:xfrm>
            <a:off x="4939500" y="724199"/>
            <a:ext cx="3939300" cy="3695100"/>
          </a:xfrm>
          <a:prstGeom prst="rect">
            <a:avLst/>
          </a:prstGeom>
          <a:noFill/>
          <a:ln>
            <a:noFill/>
          </a:ln>
        </p:spPr>
        <p:txBody>
          <a:bodyPr spcFirstLastPara="1" wrap="square" lIns="91400" tIns="91400" rIns="91400" bIns="91400" anchor="ctr" anchorCtr="0">
            <a:normAutofit/>
          </a:bodyPr>
          <a:lstStyle/>
          <a:p>
            <a:pPr marL="0" lvl="0" indent="0" algn="ctr" rtl="0">
              <a:lnSpc>
                <a:spcPct val="115000"/>
              </a:lnSpc>
              <a:spcBef>
                <a:spcPts val="0"/>
              </a:spcBef>
              <a:spcAft>
                <a:spcPts val="0"/>
              </a:spcAft>
              <a:buSzPts val="3000"/>
              <a:buNone/>
            </a:pPr>
            <a:r>
              <a:rPr lang="en" sz="3000" b="1">
                <a:solidFill>
                  <a:srgbClr val="FFFFFF"/>
                </a:solidFill>
              </a:rPr>
              <a:t>Cảm giác của bạn khi bước vào văn phòng là gì?</a:t>
            </a:r>
            <a:endParaRPr/>
          </a:p>
          <a:p>
            <a:pPr marL="0" lvl="0" indent="0" algn="ctr" rtl="0">
              <a:lnSpc>
                <a:spcPct val="115000"/>
              </a:lnSpc>
              <a:spcBef>
                <a:spcPts val="800"/>
              </a:spcBef>
              <a:spcAft>
                <a:spcPts val="0"/>
              </a:spcAft>
              <a:buSzPts val="1800"/>
              <a:buNone/>
            </a:pPr>
            <a:r>
              <a:rPr lang="en" sz="1800" b="1">
                <a:solidFill>
                  <a:srgbClr val="FFFFFF"/>
                </a:solidFill>
              </a:rPr>
              <a:t>What is the feeling when you walk into your office? </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2000"/>
                                        <p:tgtEl>
                                          <p:spTgt spid="1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37"/>
          <p:cNvSpPr txBox="1">
            <a:spLocks noGrp="1"/>
          </p:cNvSpPr>
          <p:nvPr>
            <p:ph type="title"/>
          </p:nvPr>
        </p:nvSpPr>
        <p:spPr>
          <a:xfrm>
            <a:off x="195525" y="619249"/>
            <a:ext cx="4045200" cy="3330000"/>
          </a:xfrm>
          <a:prstGeom prst="rect">
            <a:avLst/>
          </a:prstGeom>
          <a:noFill/>
          <a:ln>
            <a:noFill/>
          </a:ln>
        </p:spPr>
        <p:txBody>
          <a:bodyPr spcFirstLastPara="1" wrap="square" lIns="91400" tIns="91400" rIns="91400" bIns="91400" anchor="b" anchorCtr="0">
            <a:normAutofit fontScale="90000"/>
          </a:bodyPr>
          <a:lstStyle/>
          <a:p>
            <a:pPr marL="0" lvl="0" indent="0" algn="ctr" rtl="0">
              <a:lnSpc>
                <a:spcPct val="100000"/>
              </a:lnSpc>
              <a:spcBef>
                <a:spcPts val="0"/>
              </a:spcBef>
              <a:spcAft>
                <a:spcPts val="0"/>
              </a:spcAft>
              <a:buClr>
                <a:srgbClr val="F55E61"/>
              </a:buClr>
              <a:buSzPct val="100000"/>
              <a:buFont typeface="Playfair Display"/>
              <a:buNone/>
            </a:pPr>
            <a:endParaRPr sz="3696"/>
          </a:p>
          <a:p>
            <a:pPr marL="0" lvl="0" indent="0" algn="ctr" rtl="0">
              <a:lnSpc>
                <a:spcPct val="100000"/>
              </a:lnSpc>
              <a:spcBef>
                <a:spcPts val="0"/>
              </a:spcBef>
              <a:spcAft>
                <a:spcPts val="0"/>
              </a:spcAft>
              <a:buClr>
                <a:srgbClr val="F55E61"/>
              </a:buClr>
              <a:buSzPct val="100000"/>
              <a:buFont typeface="Playfair Display"/>
              <a:buNone/>
            </a:pPr>
            <a:r>
              <a:rPr lang="en" sz="3696"/>
              <a:t>Cảm xúc</a:t>
            </a:r>
            <a:endParaRPr/>
          </a:p>
          <a:p>
            <a:pPr marL="0" lvl="0" indent="0" algn="ctr" rtl="0">
              <a:lnSpc>
                <a:spcPct val="100000"/>
              </a:lnSpc>
              <a:spcBef>
                <a:spcPts val="0"/>
              </a:spcBef>
              <a:spcAft>
                <a:spcPts val="0"/>
              </a:spcAft>
              <a:buClr>
                <a:srgbClr val="F55E61"/>
              </a:buClr>
              <a:buSzPct val="100000"/>
              <a:buFont typeface="Playfair Display"/>
              <a:buNone/>
            </a:pPr>
            <a:r>
              <a:rPr lang="en" sz="2112"/>
              <a:t>Feelings</a:t>
            </a:r>
            <a:endParaRPr/>
          </a:p>
          <a:p>
            <a:pPr marL="0" lvl="0" indent="0" algn="ctr" rtl="0">
              <a:lnSpc>
                <a:spcPct val="100000"/>
              </a:lnSpc>
              <a:spcBef>
                <a:spcPts val="0"/>
              </a:spcBef>
              <a:spcAft>
                <a:spcPts val="0"/>
              </a:spcAft>
              <a:buClr>
                <a:srgbClr val="F55E61"/>
              </a:buClr>
              <a:buSzPct val="100000"/>
              <a:buFont typeface="Playfair Display"/>
              <a:buNone/>
            </a:pPr>
            <a:endParaRPr sz="2112"/>
          </a:p>
          <a:p>
            <a:pPr marL="0" lvl="0" indent="0" algn="ctr" rtl="0">
              <a:lnSpc>
                <a:spcPct val="100000"/>
              </a:lnSpc>
              <a:spcBef>
                <a:spcPts val="0"/>
              </a:spcBef>
              <a:spcAft>
                <a:spcPts val="0"/>
              </a:spcAft>
              <a:buClr>
                <a:srgbClr val="000000"/>
              </a:buClr>
              <a:buSzPct val="100000"/>
              <a:buFont typeface="Cambria"/>
              <a:buNone/>
            </a:pPr>
            <a:r>
              <a:rPr lang="en" sz="2640" b="0" i="1">
                <a:solidFill>
                  <a:srgbClr val="000000"/>
                </a:solidFill>
                <a:latin typeface="Cambria"/>
                <a:ea typeface="Cambria"/>
                <a:cs typeface="Cambria"/>
                <a:sym typeface="Cambria"/>
              </a:rPr>
              <a:t>Cảm xúc là những cái bạn có thể biểu hiện hoặc không.</a:t>
            </a:r>
            <a:endParaRPr/>
          </a:p>
          <a:p>
            <a:pPr marL="0" lvl="0" indent="0" algn="ctr" rtl="0">
              <a:lnSpc>
                <a:spcPct val="100000"/>
              </a:lnSpc>
              <a:spcBef>
                <a:spcPts val="0"/>
              </a:spcBef>
              <a:spcAft>
                <a:spcPts val="0"/>
              </a:spcAft>
              <a:buClr>
                <a:srgbClr val="000000"/>
              </a:buClr>
              <a:buSzPct val="100000"/>
              <a:buFont typeface="Cambria"/>
              <a:buNone/>
            </a:pPr>
            <a:r>
              <a:rPr lang="en" sz="1584" b="0" i="1">
                <a:solidFill>
                  <a:srgbClr val="000000"/>
                </a:solidFill>
                <a:latin typeface="Cambria"/>
                <a:ea typeface="Cambria"/>
                <a:cs typeface="Cambria"/>
                <a:sym typeface="Cambria"/>
              </a:rPr>
              <a:t>Feelings you can express or not express.</a:t>
            </a:r>
            <a:endParaRPr/>
          </a:p>
        </p:txBody>
      </p:sp>
      <p:sp>
        <p:nvSpPr>
          <p:cNvPr id="1006" name="Google Shape;1006;p37"/>
          <p:cNvSpPr txBox="1">
            <a:spLocks noGrp="1"/>
          </p:cNvSpPr>
          <p:nvPr>
            <p:ph type="body" idx="1"/>
          </p:nvPr>
        </p:nvSpPr>
        <p:spPr>
          <a:xfrm>
            <a:off x="5328046" y="724199"/>
            <a:ext cx="3169200" cy="3695100"/>
          </a:xfrm>
          <a:prstGeom prst="rect">
            <a:avLst/>
          </a:prstGeom>
          <a:noFill/>
          <a:ln>
            <a:noFill/>
          </a:ln>
        </p:spPr>
        <p:txBody>
          <a:bodyPr spcFirstLastPara="1" wrap="square" lIns="91400" tIns="91400" rIns="91400" bIns="91400" anchor="ctr" anchorCtr="0">
            <a:normAutofit/>
          </a:bodyPr>
          <a:lstStyle/>
          <a:p>
            <a:pPr marL="0" lvl="0" indent="0" algn="ctr" rtl="0">
              <a:lnSpc>
                <a:spcPct val="115000"/>
              </a:lnSpc>
              <a:spcBef>
                <a:spcPts val="0"/>
              </a:spcBef>
              <a:spcAft>
                <a:spcPts val="0"/>
              </a:spcAft>
              <a:buSzPts val="2500"/>
              <a:buNone/>
            </a:pPr>
            <a:r>
              <a:rPr lang="en" sz="2500" b="1">
                <a:solidFill>
                  <a:srgbClr val="FFFFFF"/>
                </a:solidFill>
              </a:rPr>
              <a:t>Những cảm xúc nào được cho phép thể hiện?</a:t>
            </a:r>
            <a:endParaRPr/>
          </a:p>
          <a:p>
            <a:pPr marL="0" lvl="0" indent="0" algn="ctr" rtl="0">
              <a:lnSpc>
                <a:spcPct val="115000"/>
              </a:lnSpc>
              <a:spcBef>
                <a:spcPts val="800"/>
              </a:spcBef>
              <a:spcAft>
                <a:spcPts val="0"/>
              </a:spcAft>
              <a:buSzPts val="2500"/>
              <a:buNone/>
            </a:pPr>
            <a:endParaRPr sz="2500" b="1"/>
          </a:p>
          <a:p>
            <a:pPr marL="0" lvl="0" indent="0" algn="ctr" rtl="0">
              <a:lnSpc>
                <a:spcPct val="115000"/>
              </a:lnSpc>
              <a:spcBef>
                <a:spcPts val="800"/>
              </a:spcBef>
              <a:spcAft>
                <a:spcPts val="0"/>
              </a:spcAft>
              <a:buSzPts val="1800"/>
              <a:buNone/>
            </a:pPr>
            <a:r>
              <a:rPr lang="en" sz="1800" b="1">
                <a:solidFill>
                  <a:srgbClr val="FFFFFF"/>
                </a:solidFill>
              </a:rPr>
              <a:t>Are feelings allowed to be expressed?</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6"/>
                                        </p:tgtEl>
                                        <p:attrNameLst>
                                          <p:attrName>style.visibility</p:attrName>
                                        </p:attrNameLst>
                                      </p:cBhvr>
                                      <p:to>
                                        <p:strVal val="visible"/>
                                      </p:to>
                                    </p:set>
                                    <p:animEffect transition="in" filter="fade">
                                      <p:cBhvr>
                                        <p:cTn id="7" dur="20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38"/>
          <p:cNvSpPr txBox="1">
            <a:spLocks noGrp="1"/>
          </p:cNvSpPr>
          <p:nvPr>
            <p:ph type="title"/>
          </p:nvPr>
        </p:nvSpPr>
        <p:spPr>
          <a:xfrm>
            <a:off x="152399" y="1031749"/>
            <a:ext cx="4310700" cy="3402000"/>
          </a:xfrm>
          <a:prstGeom prst="rect">
            <a:avLst/>
          </a:prstGeom>
          <a:noFill/>
          <a:ln>
            <a:noFill/>
          </a:ln>
        </p:spPr>
        <p:txBody>
          <a:bodyPr spcFirstLastPara="1" wrap="square" lIns="91400" tIns="91400" rIns="91400" bIns="91400" anchor="b" anchorCtr="0">
            <a:normAutofit/>
          </a:bodyPr>
          <a:lstStyle/>
          <a:p>
            <a:pPr marL="0" lvl="0" indent="0" algn="ctr" rtl="0">
              <a:lnSpc>
                <a:spcPct val="100000"/>
              </a:lnSpc>
              <a:spcBef>
                <a:spcPts val="0"/>
              </a:spcBef>
              <a:spcAft>
                <a:spcPts val="0"/>
              </a:spcAft>
              <a:buClr>
                <a:srgbClr val="F55E61"/>
              </a:buClr>
              <a:buSzPts val="4200"/>
              <a:buFont typeface="Playfair Display"/>
              <a:buNone/>
            </a:pPr>
            <a:r>
              <a:rPr lang="en" sz="4200"/>
              <a:t>Khuôn mẫu</a:t>
            </a:r>
            <a:endParaRPr/>
          </a:p>
          <a:p>
            <a:pPr marL="0" lvl="0" indent="0" algn="ctr" rtl="0">
              <a:lnSpc>
                <a:spcPct val="100000"/>
              </a:lnSpc>
              <a:spcBef>
                <a:spcPts val="0"/>
              </a:spcBef>
              <a:spcAft>
                <a:spcPts val="0"/>
              </a:spcAft>
              <a:buClr>
                <a:srgbClr val="F55E61"/>
              </a:buClr>
              <a:buSzPts val="2400"/>
              <a:buFont typeface="Playfair Display"/>
              <a:buNone/>
            </a:pPr>
            <a:r>
              <a:rPr lang="en" sz="2400"/>
              <a:t>Examples</a:t>
            </a:r>
            <a:endParaRPr/>
          </a:p>
          <a:p>
            <a:pPr marL="0" lvl="0" indent="0" algn="ctr" rtl="0">
              <a:lnSpc>
                <a:spcPct val="100000"/>
              </a:lnSpc>
              <a:spcBef>
                <a:spcPts val="0"/>
              </a:spcBef>
              <a:spcAft>
                <a:spcPts val="0"/>
              </a:spcAft>
              <a:buClr>
                <a:srgbClr val="F55E61"/>
              </a:buClr>
              <a:buSzPts val="2400"/>
              <a:buFont typeface="Playfair Display"/>
              <a:buNone/>
            </a:pPr>
            <a:endParaRPr sz="2400"/>
          </a:p>
          <a:p>
            <a:pPr marL="0" lvl="0" indent="0" algn="ctr" rtl="0">
              <a:lnSpc>
                <a:spcPct val="100000"/>
              </a:lnSpc>
              <a:spcBef>
                <a:spcPts val="0"/>
              </a:spcBef>
              <a:spcAft>
                <a:spcPts val="0"/>
              </a:spcAft>
              <a:buClr>
                <a:srgbClr val="000000"/>
              </a:buClr>
              <a:buSzPts val="3000"/>
              <a:buFont typeface="Cambria"/>
              <a:buNone/>
            </a:pPr>
            <a:r>
              <a:rPr lang="en" sz="3000" b="0" i="1">
                <a:solidFill>
                  <a:srgbClr val="000000"/>
                </a:solidFill>
                <a:latin typeface="Cambria"/>
                <a:ea typeface="Cambria"/>
                <a:cs typeface="Cambria"/>
                <a:sym typeface="Cambria"/>
              </a:rPr>
              <a:t>Cái gì/ Ai bạn có thể mô hình hoá sau đó?</a:t>
            </a:r>
            <a:endParaRPr/>
          </a:p>
          <a:p>
            <a:pPr marL="0" lvl="0" indent="0" algn="ctr" rtl="0">
              <a:lnSpc>
                <a:spcPct val="100000"/>
              </a:lnSpc>
              <a:spcBef>
                <a:spcPts val="0"/>
              </a:spcBef>
              <a:spcAft>
                <a:spcPts val="0"/>
              </a:spcAft>
              <a:buClr>
                <a:srgbClr val="000000"/>
              </a:buClr>
              <a:buSzPts val="1800"/>
              <a:buFont typeface="Cambria"/>
              <a:buNone/>
            </a:pPr>
            <a:r>
              <a:rPr lang="en" sz="1800" b="0" i="1">
                <a:solidFill>
                  <a:srgbClr val="000000"/>
                </a:solidFill>
                <a:latin typeface="Cambria"/>
                <a:ea typeface="Cambria"/>
                <a:cs typeface="Cambria"/>
                <a:sym typeface="Cambria"/>
              </a:rPr>
              <a:t>What/Who can you model after?</a:t>
            </a:r>
            <a:endParaRPr/>
          </a:p>
        </p:txBody>
      </p:sp>
      <p:sp>
        <p:nvSpPr>
          <p:cNvPr id="1012" name="Google Shape;1012;p38"/>
          <p:cNvSpPr txBox="1">
            <a:spLocks noGrp="1"/>
          </p:cNvSpPr>
          <p:nvPr>
            <p:ph type="body" idx="1"/>
          </p:nvPr>
        </p:nvSpPr>
        <p:spPr>
          <a:xfrm>
            <a:off x="4939500" y="19049"/>
            <a:ext cx="3837000" cy="4780800"/>
          </a:xfrm>
          <a:prstGeom prst="rect">
            <a:avLst/>
          </a:prstGeom>
          <a:noFill/>
          <a:ln>
            <a:noFill/>
          </a:ln>
        </p:spPr>
        <p:txBody>
          <a:bodyPr spcFirstLastPara="1" wrap="square" lIns="91400" tIns="91400" rIns="91400" bIns="91400" anchor="ctr" anchorCtr="0">
            <a:normAutofit/>
          </a:bodyPr>
          <a:lstStyle/>
          <a:p>
            <a:pPr marL="0" lvl="0" indent="0" algn="l" rtl="0">
              <a:lnSpc>
                <a:spcPct val="115000"/>
              </a:lnSpc>
              <a:spcBef>
                <a:spcPts val="0"/>
              </a:spcBef>
              <a:spcAft>
                <a:spcPts val="0"/>
              </a:spcAft>
              <a:buSzPts val="2100"/>
              <a:buNone/>
            </a:pPr>
            <a:r>
              <a:rPr lang="en" b="1">
                <a:solidFill>
                  <a:srgbClr val="FFFFFF"/>
                </a:solidFill>
              </a:rPr>
              <a:t>Đây có phải là mô hình để tạo dựng một không gian an toàn?</a:t>
            </a:r>
            <a:endParaRPr/>
          </a:p>
          <a:p>
            <a:pPr marL="457200" lvl="0" indent="-381000" algn="l" rtl="0">
              <a:lnSpc>
                <a:spcPct val="115000"/>
              </a:lnSpc>
              <a:spcBef>
                <a:spcPts val="800"/>
              </a:spcBef>
              <a:spcAft>
                <a:spcPts val="0"/>
              </a:spcAft>
              <a:buClr>
                <a:srgbClr val="FFFFFF"/>
              </a:buClr>
              <a:buSzPts val="2100"/>
              <a:buFont typeface="Helvetica Neue"/>
              <a:buChar char="-"/>
            </a:pPr>
            <a:r>
              <a:rPr lang="en" b="1">
                <a:solidFill>
                  <a:srgbClr val="FFFFFF"/>
                </a:solidFill>
              </a:rPr>
              <a:t>Con người</a:t>
            </a:r>
            <a:endParaRPr/>
          </a:p>
          <a:p>
            <a:pPr marL="457200" lvl="0" indent="-381000" algn="l" rtl="0">
              <a:lnSpc>
                <a:spcPct val="115000"/>
              </a:lnSpc>
              <a:spcBef>
                <a:spcPts val="0"/>
              </a:spcBef>
              <a:spcAft>
                <a:spcPts val="0"/>
              </a:spcAft>
              <a:buClr>
                <a:srgbClr val="FFFFFF"/>
              </a:buClr>
              <a:buSzPts val="2100"/>
              <a:buFont typeface="Helvetica Neue"/>
              <a:buChar char="-"/>
            </a:pPr>
            <a:r>
              <a:rPr lang="en" b="1">
                <a:solidFill>
                  <a:srgbClr val="FFFFFF"/>
                </a:solidFill>
              </a:rPr>
              <a:t>Thực hành</a:t>
            </a:r>
            <a:endParaRPr/>
          </a:p>
          <a:p>
            <a:pPr marL="0" lvl="0" indent="0" algn="l" rtl="0">
              <a:lnSpc>
                <a:spcPct val="115000"/>
              </a:lnSpc>
              <a:spcBef>
                <a:spcPts val="800"/>
              </a:spcBef>
              <a:spcAft>
                <a:spcPts val="0"/>
              </a:spcAft>
              <a:buSzPts val="2100"/>
              <a:buNone/>
            </a:pPr>
            <a:r>
              <a:rPr lang="en" b="1">
                <a:solidFill>
                  <a:srgbClr val="FFFFFF"/>
                </a:solidFill>
              </a:rPr>
              <a:t>Are there models to cultivate a safe space?</a:t>
            </a:r>
            <a:endParaRPr/>
          </a:p>
          <a:p>
            <a:pPr marL="457200" lvl="0" indent="-381000" algn="l" rtl="0">
              <a:lnSpc>
                <a:spcPct val="115000"/>
              </a:lnSpc>
              <a:spcBef>
                <a:spcPts val="800"/>
              </a:spcBef>
              <a:spcAft>
                <a:spcPts val="0"/>
              </a:spcAft>
              <a:buClr>
                <a:srgbClr val="FFFFFF"/>
              </a:buClr>
              <a:buSzPts val="2100"/>
              <a:buFont typeface="Helvetica Neue"/>
              <a:buChar char="-"/>
            </a:pPr>
            <a:r>
              <a:rPr lang="en" b="1">
                <a:solidFill>
                  <a:srgbClr val="FFFFFF"/>
                </a:solidFill>
              </a:rPr>
              <a:t>Persons</a:t>
            </a:r>
            <a:endParaRPr/>
          </a:p>
          <a:p>
            <a:pPr marL="457200" lvl="0" indent="-381000" algn="l" rtl="0">
              <a:lnSpc>
                <a:spcPct val="115000"/>
              </a:lnSpc>
              <a:spcBef>
                <a:spcPts val="0"/>
              </a:spcBef>
              <a:spcAft>
                <a:spcPts val="0"/>
              </a:spcAft>
              <a:buClr>
                <a:srgbClr val="FFFFFF"/>
              </a:buClr>
              <a:buSzPts val="2100"/>
              <a:buFont typeface="Helvetica Neue"/>
              <a:buChar char="-"/>
            </a:pPr>
            <a:r>
              <a:rPr lang="en" b="1">
                <a:solidFill>
                  <a:srgbClr val="FFFFFF"/>
                </a:solidFill>
              </a:rPr>
              <a:t>Practices</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20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
          <p:cNvSpPr txBox="1">
            <a:spLocks noGrp="1"/>
          </p:cNvSpPr>
          <p:nvPr>
            <p:ph type="ctrTitle"/>
          </p:nvPr>
        </p:nvSpPr>
        <p:spPr>
          <a:xfrm>
            <a:off x="992425" y="1190175"/>
            <a:ext cx="37674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Câu hỏi khảo sát đầu vào</a:t>
            </a:r>
            <a:endParaRPr/>
          </a:p>
        </p:txBody>
      </p:sp>
      <p:sp>
        <p:nvSpPr>
          <p:cNvPr id="690" name="Google Shape;690;p5"/>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Pretest</a:t>
            </a:r>
            <a:endParaRPr/>
          </a:p>
        </p:txBody>
      </p:sp>
      <p:pic>
        <p:nvPicPr>
          <p:cNvPr id="691" name="Google Shape;691;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2400" y="2403250"/>
            <a:ext cx="2024791" cy="2024791"/>
          </a:xfrm>
          <a:prstGeom prst="rect">
            <a:avLst/>
          </a:prstGeom>
          <a:noFill/>
          <a:ln>
            <a:noFill/>
          </a:ln>
        </p:spPr>
      </p:pic>
      <p:pic>
        <p:nvPicPr>
          <p:cNvPr id="692" name="Google Shape;692;p5" descr="A picture containing 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39" descr="images.jpg"/>
          <p:cNvPicPr preferRelativeResize="0"/>
          <p:nvPr/>
        </p:nvPicPr>
        <p:blipFill rotWithShape="1">
          <a:blip r:embed="rId3">
            <a:alphaModFix/>
          </a:blip>
          <a:srcRect/>
          <a:stretch/>
        </p:blipFill>
        <p:spPr>
          <a:xfrm>
            <a:off x="3788700" y="465400"/>
            <a:ext cx="5134725" cy="4056000"/>
          </a:xfrm>
          <a:prstGeom prst="rect">
            <a:avLst/>
          </a:prstGeom>
          <a:noFill/>
          <a:ln>
            <a:noFill/>
          </a:ln>
        </p:spPr>
      </p:pic>
      <p:sp>
        <p:nvSpPr>
          <p:cNvPr id="1018" name="Google Shape;1018;p39"/>
          <p:cNvSpPr txBox="1">
            <a:spLocks noGrp="1"/>
          </p:cNvSpPr>
          <p:nvPr>
            <p:ph type="title"/>
          </p:nvPr>
        </p:nvSpPr>
        <p:spPr>
          <a:xfrm>
            <a:off x="311700" y="775900"/>
            <a:ext cx="3477000" cy="3468300"/>
          </a:xfrm>
          <a:prstGeom prst="rect">
            <a:avLst/>
          </a:prstGeom>
          <a:noFill/>
          <a:ln>
            <a:noFill/>
          </a:ln>
        </p:spPr>
        <p:txBody>
          <a:bodyPr spcFirstLastPara="1" wrap="square" lIns="32725" tIns="32725" rIns="32725" bIns="32725" anchor="ctr" anchorCtr="0">
            <a:normAutofit fontScale="90000"/>
          </a:bodyPr>
          <a:lstStyle/>
          <a:p>
            <a:pPr marL="0" lvl="0" indent="0" algn="ctr" rtl="0">
              <a:lnSpc>
                <a:spcPct val="100000"/>
              </a:lnSpc>
              <a:spcBef>
                <a:spcPts val="0"/>
              </a:spcBef>
              <a:spcAft>
                <a:spcPts val="0"/>
              </a:spcAft>
              <a:buClr>
                <a:srgbClr val="FFFFFF"/>
              </a:buClr>
              <a:buSzPct val="81515"/>
              <a:buFont typeface="Gill Sans"/>
              <a:buNone/>
            </a:pPr>
            <a:r>
              <a:rPr lang="en" sz="3005"/>
              <a:t>Tôi đoán rằng bạn đã từng gặp một người lắng nghe tệ hại.</a:t>
            </a:r>
            <a:endParaRPr sz="10555"/>
          </a:p>
          <a:p>
            <a:pPr marL="0" lvl="0" indent="0" algn="ctr" rtl="0">
              <a:lnSpc>
                <a:spcPct val="100000"/>
              </a:lnSpc>
              <a:spcBef>
                <a:spcPts val="0"/>
              </a:spcBef>
              <a:spcAft>
                <a:spcPts val="0"/>
              </a:spcAft>
              <a:buClr>
                <a:srgbClr val="FFFFFF"/>
              </a:buClr>
              <a:buSzPct val="100000"/>
              <a:buFont typeface="Gill Sans"/>
              <a:buNone/>
            </a:pPr>
            <a:endParaRPr sz="1764"/>
          </a:p>
          <a:p>
            <a:pPr marL="0" lvl="0" indent="0" algn="ctr" rtl="0">
              <a:lnSpc>
                <a:spcPct val="100000"/>
              </a:lnSpc>
              <a:spcBef>
                <a:spcPts val="0"/>
              </a:spcBef>
              <a:spcAft>
                <a:spcPts val="0"/>
              </a:spcAft>
              <a:buClr>
                <a:srgbClr val="FFFFFF"/>
              </a:buClr>
              <a:buSzPct val="100000"/>
              <a:buFont typeface="Gill Sans"/>
              <a:buNone/>
            </a:pPr>
            <a:r>
              <a:rPr lang="en" sz="1764"/>
              <a:t>I guess you must have met someone who is a lousy listener.</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Google Shape;1023;p40" descr="download-1.jpg"/>
          <p:cNvPicPr preferRelativeResize="0"/>
          <p:nvPr/>
        </p:nvPicPr>
        <p:blipFill rotWithShape="1">
          <a:blip r:embed="rId3">
            <a:alphaModFix/>
          </a:blip>
          <a:srcRect/>
          <a:stretch/>
        </p:blipFill>
        <p:spPr>
          <a:xfrm>
            <a:off x="0" y="0"/>
            <a:ext cx="9144000" cy="5042400"/>
          </a:xfrm>
          <a:prstGeom prst="rect">
            <a:avLst/>
          </a:prstGeom>
          <a:noFill/>
          <a:ln>
            <a:noFill/>
          </a:ln>
        </p:spPr>
      </p:pic>
      <p:sp>
        <p:nvSpPr>
          <p:cNvPr id="1024" name="Google Shape;1024;p40"/>
          <p:cNvSpPr txBox="1">
            <a:spLocks noGrp="1"/>
          </p:cNvSpPr>
          <p:nvPr>
            <p:ph type="body" idx="1"/>
          </p:nvPr>
        </p:nvSpPr>
        <p:spPr>
          <a:xfrm>
            <a:off x="1491750" y="163600"/>
            <a:ext cx="5826900" cy="4455900"/>
          </a:xfrm>
          <a:prstGeom prst="rect">
            <a:avLst/>
          </a:prstGeom>
          <a:noFill/>
          <a:ln>
            <a:noFill/>
          </a:ln>
        </p:spPr>
        <p:txBody>
          <a:bodyPr spcFirstLastPara="1" wrap="square" lIns="32725" tIns="32725" rIns="32725" bIns="32725" anchor="ctr" anchorCtr="0">
            <a:normAutofit/>
          </a:bodyPr>
          <a:lstStyle/>
          <a:p>
            <a:pPr marL="0" lvl="0" indent="203200" algn="ctr" rtl="0">
              <a:lnSpc>
                <a:spcPct val="95000"/>
              </a:lnSpc>
              <a:spcBef>
                <a:spcPts val="0"/>
              </a:spcBef>
              <a:spcAft>
                <a:spcPts val="0"/>
              </a:spcAft>
              <a:buSzPts val="3500"/>
              <a:buNone/>
            </a:pPr>
            <a:r>
              <a:rPr lang="en" sz="3500" b="1">
                <a:latin typeface="Bodoni"/>
                <a:ea typeface="Bodoni"/>
                <a:cs typeface="Bodoni"/>
                <a:sym typeface="Bodoni"/>
              </a:rPr>
              <a:t>Và cũng đã từng gặp một người biết lắng nghe.</a:t>
            </a:r>
            <a:endParaRPr/>
          </a:p>
          <a:p>
            <a:pPr marL="0" lvl="0" indent="203200" algn="ctr" rtl="0">
              <a:lnSpc>
                <a:spcPct val="95000"/>
              </a:lnSpc>
              <a:spcBef>
                <a:spcPts val="0"/>
              </a:spcBef>
              <a:spcAft>
                <a:spcPts val="0"/>
              </a:spcAft>
              <a:buSzPts val="3500"/>
              <a:buNone/>
            </a:pPr>
            <a:endParaRPr sz="3500" b="1">
              <a:latin typeface="Bodoni"/>
              <a:ea typeface="Bodoni"/>
              <a:cs typeface="Bodoni"/>
              <a:sym typeface="Bodoni"/>
            </a:endParaRPr>
          </a:p>
          <a:p>
            <a:pPr marL="0" lvl="0" indent="203200" algn="ctr" rtl="0">
              <a:lnSpc>
                <a:spcPct val="95000"/>
              </a:lnSpc>
              <a:spcBef>
                <a:spcPts val="0"/>
              </a:spcBef>
              <a:spcAft>
                <a:spcPts val="0"/>
              </a:spcAft>
              <a:buSzPts val="3500"/>
              <a:buNone/>
            </a:pPr>
            <a:endParaRPr sz="3500" b="1">
              <a:latin typeface="Bodoni"/>
              <a:ea typeface="Bodoni"/>
              <a:cs typeface="Bodoni"/>
              <a:sym typeface="Bodoni"/>
            </a:endParaRPr>
          </a:p>
          <a:p>
            <a:pPr marL="0" lvl="0" indent="203200" algn="ctr" rtl="0">
              <a:lnSpc>
                <a:spcPct val="95000"/>
              </a:lnSpc>
              <a:spcBef>
                <a:spcPts val="0"/>
              </a:spcBef>
              <a:spcAft>
                <a:spcPts val="0"/>
              </a:spcAft>
              <a:buSzPts val="3500"/>
              <a:buNone/>
            </a:pPr>
            <a:endParaRPr sz="3500" b="1">
              <a:latin typeface="Bodoni"/>
              <a:ea typeface="Bodoni"/>
              <a:cs typeface="Bodoni"/>
              <a:sym typeface="Bodoni"/>
            </a:endParaRPr>
          </a:p>
          <a:p>
            <a:pPr marL="0" lvl="0" indent="0" algn="l" rtl="0">
              <a:lnSpc>
                <a:spcPct val="95000"/>
              </a:lnSpc>
              <a:spcBef>
                <a:spcPts val="0"/>
              </a:spcBef>
              <a:spcAft>
                <a:spcPts val="0"/>
              </a:spcAft>
              <a:buSzPts val="3500"/>
              <a:buNone/>
            </a:pPr>
            <a:endParaRPr sz="3500" b="1">
              <a:latin typeface="Bodoni"/>
              <a:ea typeface="Bodoni"/>
              <a:cs typeface="Bodoni"/>
              <a:sym typeface="Bodoni"/>
            </a:endParaRPr>
          </a:p>
          <a:p>
            <a:pPr marL="0" lvl="0" indent="0" algn="l" rtl="0">
              <a:lnSpc>
                <a:spcPct val="95000"/>
              </a:lnSpc>
              <a:spcBef>
                <a:spcPts val="0"/>
              </a:spcBef>
              <a:spcAft>
                <a:spcPts val="0"/>
              </a:spcAft>
              <a:buSzPts val="3500"/>
              <a:buNone/>
            </a:pPr>
            <a:endParaRPr sz="3500" b="1">
              <a:latin typeface="Bodoni"/>
              <a:ea typeface="Bodoni"/>
              <a:cs typeface="Bodoni"/>
              <a:sym typeface="Bodoni"/>
            </a:endParaRPr>
          </a:p>
          <a:p>
            <a:pPr marL="0" lvl="0" indent="203200" algn="ctr" rtl="0">
              <a:lnSpc>
                <a:spcPct val="95000"/>
              </a:lnSpc>
              <a:spcBef>
                <a:spcPts val="0"/>
              </a:spcBef>
              <a:spcAft>
                <a:spcPts val="0"/>
              </a:spcAft>
              <a:buSzPts val="1800"/>
              <a:buNone/>
            </a:pPr>
            <a:r>
              <a:rPr lang="en" sz="1800" b="1">
                <a:latin typeface="Bodoni"/>
                <a:ea typeface="Bodoni"/>
                <a:cs typeface="Bodoni"/>
                <a:sym typeface="Bodoni"/>
              </a:rPr>
              <a:t>I guess you must have also met someone who is a good listener.</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41"/>
          <p:cNvSpPr/>
          <p:nvPr/>
        </p:nvSpPr>
        <p:spPr>
          <a:xfrm>
            <a:off x="0" y="0"/>
            <a:ext cx="9144000" cy="4992300"/>
          </a:xfrm>
          <a:prstGeom prst="rect">
            <a:avLst/>
          </a:prstGeom>
          <a:solidFill>
            <a:srgbClr val="FFFFFF"/>
          </a:solidFill>
          <a:ln w="9525" cap="flat" cmpd="sng">
            <a:solidFill>
              <a:srgbClr val="5E696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030" name="Google Shape;1030;p41"/>
          <p:cNvSpPr txBox="1">
            <a:spLocks noGrp="1"/>
          </p:cNvSpPr>
          <p:nvPr>
            <p:ph type="body" idx="1"/>
          </p:nvPr>
        </p:nvSpPr>
        <p:spPr>
          <a:xfrm>
            <a:off x="354157" y="163015"/>
            <a:ext cx="8571300" cy="1658400"/>
          </a:xfrm>
          <a:prstGeom prst="rect">
            <a:avLst/>
          </a:prstGeom>
          <a:noFill/>
          <a:ln>
            <a:noFill/>
          </a:ln>
        </p:spPr>
        <p:txBody>
          <a:bodyPr spcFirstLastPara="1" wrap="square" lIns="32725" tIns="32725" rIns="32725" bIns="32725" anchor="ctr" anchorCtr="0">
            <a:normAutofit/>
          </a:bodyPr>
          <a:lstStyle/>
          <a:p>
            <a:pPr marL="0" lvl="0" indent="0" algn="l" rtl="0">
              <a:lnSpc>
                <a:spcPct val="100000"/>
              </a:lnSpc>
              <a:spcBef>
                <a:spcPts val="0"/>
              </a:spcBef>
              <a:spcAft>
                <a:spcPts val="0"/>
              </a:spcAft>
              <a:buSzPts val="1800"/>
              <a:buNone/>
            </a:pPr>
            <a:r>
              <a:rPr lang="en" b="1" i="1">
                <a:solidFill>
                  <a:srgbClr val="000000"/>
                </a:solidFill>
                <a:latin typeface="Times New Roman"/>
                <a:ea typeface="Times New Roman"/>
                <a:cs typeface="Times New Roman"/>
                <a:sym typeface="Times New Roman"/>
              </a:rPr>
              <a:t>Nhóm 1 &amp; 4: Nghĩ về người mà bạn đã nói chuyện và cảm thấy được lắng nghe. Những hành vi và thái độ nào khiến bạn cảm thấy được lắng nghe?</a:t>
            </a:r>
            <a:endParaRPr/>
          </a:p>
          <a:p>
            <a:pPr marL="0" lvl="0" indent="0" algn="l" rtl="0">
              <a:lnSpc>
                <a:spcPct val="100000"/>
              </a:lnSpc>
              <a:spcBef>
                <a:spcPts val="0"/>
              </a:spcBef>
              <a:spcAft>
                <a:spcPts val="0"/>
              </a:spcAft>
              <a:buSzPts val="1800"/>
              <a:buNone/>
            </a:pPr>
            <a:endParaRPr i="1"/>
          </a:p>
          <a:p>
            <a:pPr marL="0" lvl="0" indent="0" algn="l" rtl="0">
              <a:lnSpc>
                <a:spcPct val="100000"/>
              </a:lnSpc>
              <a:spcBef>
                <a:spcPts val="0"/>
              </a:spcBef>
              <a:spcAft>
                <a:spcPts val="0"/>
              </a:spcAft>
              <a:buSzPts val="1400"/>
              <a:buNone/>
            </a:pPr>
            <a:r>
              <a:rPr lang="en" sz="1400" b="1">
                <a:solidFill>
                  <a:srgbClr val="202124"/>
                </a:solidFill>
                <a:latin typeface="Times New Roman"/>
                <a:ea typeface="Times New Roman"/>
                <a:cs typeface="Times New Roman"/>
                <a:sym typeface="Times New Roman"/>
              </a:rPr>
              <a:t>Group 1 &amp; 4:</a:t>
            </a:r>
            <a:r>
              <a:rPr lang="en" sz="1400">
                <a:solidFill>
                  <a:srgbClr val="202124"/>
                </a:solidFill>
                <a:latin typeface="Times New Roman"/>
                <a:ea typeface="Times New Roman"/>
                <a:cs typeface="Times New Roman"/>
                <a:sym typeface="Times New Roman"/>
              </a:rPr>
              <a:t> Think of a person whom you have spoken with and felt listened to. What are the behaviours and attitudes of this person that make you feel listened to?</a:t>
            </a:r>
            <a:endParaRPr sz="1400">
              <a:solidFill>
                <a:srgbClr val="202124"/>
              </a:solidFill>
              <a:latin typeface="Times New Roman"/>
              <a:ea typeface="Times New Roman"/>
              <a:cs typeface="Times New Roman"/>
              <a:sym typeface="Times New Roman"/>
            </a:endParaRPr>
          </a:p>
        </p:txBody>
      </p:sp>
      <p:sp>
        <p:nvSpPr>
          <p:cNvPr id="1031" name="Google Shape;1031;p41"/>
          <p:cNvSpPr txBox="1"/>
          <p:nvPr/>
        </p:nvSpPr>
        <p:spPr>
          <a:xfrm>
            <a:off x="354157" y="1939526"/>
            <a:ext cx="8571300" cy="1328400"/>
          </a:xfrm>
          <a:prstGeom prst="rect">
            <a:avLst/>
          </a:prstGeom>
          <a:noFill/>
          <a:ln>
            <a:noFill/>
          </a:ln>
        </p:spPr>
        <p:txBody>
          <a:bodyPr spcFirstLastPara="1" wrap="square" lIns="32725" tIns="32725" rIns="32725" bIns="32725" anchor="ctr"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 sz="1800" b="1" i="1" u="none" strike="noStrike" cap="none">
                <a:solidFill>
                  <a:srgbClr val="000000"/>
                </a:solidFill>
                <a:latin typeface="Times New Roman"/>
                <a:ea typeface="Times New Roman"/>
                <a:cs typeface="Times New Roman"/>
                <a:sym typeface="Times New Roman"/>
              </a:rPr>
              <a:t>Nhóm 2 &amp;5: Nghĩ về người mà bạn đã nói chuyện và cảm thấy không được lắng nghe. Những hành vi và thái độ khiến bạn cảm thấy không được lắng nghe?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imes New Roman"/>
              <a:buNone/>
            </a:pPr>
            <a:endParaRPr sz="1800" b="0" i="1" u="none" strike="noStrike" cap="none">
              <a:solidFill>
                <a:srgbClr val="F55E6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Times New Roman"/>
              <a:buNone/>
            </a:pPr>
            <a:r>
              <a:rPr lang="en" sz="1400" b="1" i="0" u="none" strike="noStrike" cap="none">
                <a:solidFill>
                  <a:srgbClr val="000000"/>
                </a:solidFill>
                <a:latin typeface="Times New Roman"/>
                <a:ea typeface="Times New Roman"/>
                <a:cs typeface="Times New Roman"/>
                <a:sym typeface="Times New Roman"/>
              </a:rPr>
              <a:t>Group 2 &amp; 5:</a:t>
            </a:r>
            <a:r>
              <a:rPr lang="en" sz="1400" b="0" i="0" u="none" strike="noStrike" cap="none">
                <a:solidFill>
                  <a:srgbClr val="000000"/>
                </a:solidFill>
                <a:latin typeface="Times New Roman"/>
                <a:ea typeface="Times New Roman"/>
                <a:cs typeface="Times New Roman"/>
                <a:sym typeface="Times New Roman"/>
              </a:rPr>
              <a:t> Think of a person whom you have spoken with and felt not listened to. What are the behaviours and attitudes of this person that make you feel not listened to?</a:t>
            </a:r>
            <a:endParaRPr sz="1400" b="0" i="0" u="none" strike="noStrike" cap="none">
              <a:solidFill>
                <a:srgbClr val="000000"/>
              </a:solidFill>
              <a:latin typeface="Arial"/>
              <a:ea typeface="Arial"/>
              <a:cs typeface="Arial"/>
              <a:sym typeface="Arial"/>
            </a:endParaRPr>
          </a:p>
        </p:txBody>
      </p:sp>
      <p:sp>
        <p:nvSpPr>
          <p:cNvPr id="1032" name="Google Shape;1032;p41"/>
          <p:cNvSpPr txBox="1"/>
          <p:nvPr/>
        </p:nvSpPr>
        <p:spPr>
          <a:xfrm>
            <a:off x="366907" y="3512046"/>
            <a:ext cx="8545800" cy="1328400"/>
          </a:xfrm>
          <a:prstGeom prst="rect">
            <a:avLst/>
          </a:prstGeom>
          <a:noFill/>
          <a:ln>
            <a:noFill/>
          </a:ln>
        </p:spPr>
        <p:txBody>
          <a:bodyPr spcFirstLastPara="1" wrap="square" lIns="32725" tIns="32725" rIns="32725" bIns="32725" anchor="ctr"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 sz="1800" b="1" i="1" u="none" strike="noStrike" cap="none">
                <a:solidFill>
                  <a:srgbClr val="000000"/>
                </a:solidFill>
                <a:latin typeface="Times New Roman"/>
                <a:ea typeface="Times New Roman"/>
                <a:cs typeface="Times New Roman"/>
                <a:sym typeface="Times New Roman"/>
              </a:rPr>
              <a:t>Nhóm 3 &amp; 6: Tổng kết những kinh nghiệm cá nhân của bạn. Một số cụm từ hoặc câu nói làm bạn khó chịu/ không hữu ích khi bạn chia sẻ khó khăn của bạn với người khác.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imes New Roman"/>
              <a:buNone/>
            </a:pPr>
            <a:endParaRPr sz="1800" b="1" i="1"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Times New Roman"/>
              <a:buNone/>
            </a:pPr>
            <a:r>
              <a:rPr lang="en" sz="1400" b="1" i="0" u="none" strike="noStrike" cap="none">
                <a:solidFill>
                  <a:srgbClr val="000000"/>
                </a:solidFill>
                <a:latin typeface="Times New Roman"/>
                <a:ea typeface="Times New Roman"/>
                <a:cs typeface="Times New Roman"/>
                <a:sym typeface="Times New Roman"/>
              </a:rPr>
              <a:t>Group 3 &amp; 6:</a:t>
            </a:r>
            <a:r>
              <a:rPr lang="en" sz="1400" b="0" i="0" u="none" strike="noStrike" cap="none">
                <a:solidFill>
                  <a:srgbClr val="000000"/>
                </a:solidFill>
                <a:latin typeface="Times New Roman"/>
                <a:ea typeface="Times New Roman"/>
                <a:cs typeface="Times New Roman"/>
                <a:sym typeface="Times New Roman"/>
              </a:rPr>
              <a:t> Draw from your personal experience.  What are some phrases or statements that your find very annoying or unhelpful when you share your struggles with the person.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42"/>
          <p:cNvSpPr txBox="1">
            <a:spLocks noGrp="1"/>
          </p:cNvSpPr>
          <p:nvPr>
            <p:ph type="title"/>
          </p:nvPr>
        </p:nvSpPr>
        <p:spPr>
          <a:xfrm>
            <a:off x="763825" y="1875975"/>
            <a:ext cx="4497300" cy="1739100"/>
          </a:xfrm>
          <a:prstGeom prst="rect">
            <a:avLst/>
          </a:prstGeom>
          <a:noFill/>
          <a:ln>
            <a:noFill/>
          </a:ln>
        </p:spPr>
        <p:txBody>
          <a:bodyPr spcFirstLastPara="1" wrap="square" lIns="91400" tIns="91400" rIns="91400" bIns="91400" anchor="b" anchorCtr="0">
            <a:normAutofit/>
          </a:bodyPr>
          <a:lstStyle/>
          <a:p>
            <a:pPr marL="0" marR="0" lvl="0" indent="0" algn="l" rtl="0">
              <a:lnSpc>
                <a:spcPct val="100000"/>
              </a:lnSpc>
              <a:spcBef>
                <a:spcPts val="0"/>
              </a:spcBef>
              <a:spcAft>
                <a:spcPts val="0"/>
              </a:spcAft>
              <a:buClr>
                <a:srgbClr val="F55E61"/>
              </a:buClr>
              <a:buSzPts val="3312"/>
              <a:buFont typeface="Lato"/>
              <a:buNone/>
            </a:pPr>
            <a:r>
              <a:rPr lang="en" sz="3312"/>
              <a:t>Nguyên tắc xây dựng không gian an toàn</a:t>
            </a:r>
            <a:endParaRPr/>
          </a:p>
        </p:txBody>
      </p:sp>
      <p:sp>
        <p:nvSpPr>
          <p:cNvPr id="1038" name="Google Shape;1038;p42"/>
          <p:cNvSpPr txBox="1">
            <a:spLocks noGrp="1"/>
          </p:cNvSpPr>
          <p:nvPr>
            <p:ph type="body" idx="1"/>
          </p:nvPr>
        </p:nvSpPr>
        <p:spPr>
          <a:xfrm>
            <a:off x="840024" y="3655574"/>
            <a:ext cx="4348800" cy="6075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F0000"/>
              </a:buClr>
              <a:buSzPts val="1800"/>
              <a:buFont typeface="Helvetica Neue"/>
              <a:buNone/>
            </a:pPr>
            <a:r>
              <a:rPr lang="en">
                <a:solidFill>
                  <a:srgbClr val="FF0000"/>
                </a:solidFill>
              </a:rPr>
              <a:t>Principles for Building a Safe Space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43"/>
          <p:cNvSpPr/>
          <p:nvPr/>
        </p:nvSpPr>
        <p:spPr>
          <a:xfrm>
            <a:off x="0" y="0"/>
            <a:ext cx="9144000" cy="4992300"/>
          </a:xfrm>
          <a:prstGeom prst="rect">
            <a:avLst/>
          </a:prstGeom>
          <a:solidFill>
            <a:srgbClr val="FFFFFF"/>
          </a:solidFill>
          <a:ln w="9525" cap="flat" cmpd="sng">
            <a:solidFill>
              <a:srgbClr val="5E696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044" name="Google Shape;1044;p43"/>
          <p:cNvGrpSpPr/>
          <p:nvPr/>
        </p:nvGrpSpPr>
        <p:grpSpPr>
          <a:xfrm>
            <a:off x="5309298" y="198823"/>
            <a:ext cx="3548400" cy="4790100"/>
            <a:chOff x="-1" y="-1"/>
            <a:chExt cx="3548400" cy="4790100"/>
          </a:xfrm>
        </p:grpSpPr>
        <p:sp>
          <p:nvSpPr>
            <p:cNvPr id="1045" name="Google Shape;1045;p43"/>
            <p:cNvSpPr/>
            <p:nvPr/>
          </p:nvSpPr>
          <p:spPr>
            <a:xfrm>
              <a:off x="-1" y="-1"/>
              <a:ext cx="3548400" cy="47901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55E61"/>
                </a:buClr>
                <a:buSzPts val="3100"/>
                <a:buFont typeface="Arial"/>
                <a:buNone/>
              </a:pPr>
              <a:endParaRPr sz="3100" b="0" i="0" u="none" strike="noStrike" cap="none">
                <a:solidFill>
                  <a:srgbClr val="F55E61"/>
                </a:solidFill>
                <a:latin typeface="Arial"/>
                <a:ea typeface="Arial"/>
                <a:cs typeface="Arial"/>
                <a:sym typeface="Arial"/>
              </a:endParaRPr>
            </a:p>
          </p:txBody>
        </p:sp>
        <p:sp>
          <p:nvSpPr>
            <p:cNvPr id="1046" name="Google Shape;1046;p43"/>
            <p:cNvSpPr txBox="1"/>
            <p:nvPr/>
          </p:nvSpPr>
          <p:spPr>
            <a:xfrm>
              <a:off x="-1" y="-1"/>
              <a:ext cx="3548400" cy="4506000"/>
            </a:xfrm>
            <a:prstGeom prst="rect">
              <a:avLst/>
            </a:prstGeom>
            <a:noFill/>
            <a:ln>
              <a:noFill/>
            </a:ln>
          </p:spPr>
          <p:txBody>
            <a:bodyPr spcFirstLastPara="1" wrap="square" lIns="58925" tIns="58925" rIns="58925" bIns="58925" anchor="t" anchorCtr="0">
              <a:spAutoFit/>
            </a:bodyPr>
            <a:lstStyle/>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rgbClr val="F55E61"/>
                  </a:solidFill>
                  <a:latin typeface="Arial"/>
                  <a:ea typeface="Arial"/>
                  <a:cs typeface="Arial"/>
                  <a:sym typeface="Arial"/>
                </a:rPr>
                <a:t>Mô tả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rgbClr val="F55E61"/>
                  </a:solidFill>
                  <a:latin typeface="Arial"/>
                  <a:ea typeface="Arial"/>
                  <a:cs typeface="Arial"/>
                  <a:sym typeface="Arial"/>
                </a:rPr>
                <a:t>trước khi Bạn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chemeClr val="dk1"/>
                  </a:solidFill>
                  <a:latin typeface="Arial"/>
                  <a:ea typeface="Arial"/>
                  <a:cs typeface="Arial"/>
                  <a:sym typeface="Arial"/>
                </a:rPr>
                <a:t>Quyết</a:t>
              </a:r>
              <a:r>
                <a:rPr lang="en" sz="4800" b="1" i="0" u="none" strike="noStrike" cap="none">
                  <a:solidFill>
                    <a:srgbClr val="F55E61"/>
                  </a:solidFill>
                  <a:latin typeface="Arial"/>
                  <a:ea typeface="Arial"/>
                  <a:cs typeface="Arial"/>
                  <a:sym typeface="Arial"/>
                </a:rPr>
                <a:t> Định.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F55E61"/>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3100"/>
                <a:buFont typeface="Arial"/>
                <a:buNone/>
              </a:pPr>
              <a:r>
                <a:rPr lang="en" sz="3100" b="0" i="0" u="none" strike="noStrike" cap="none">
                  <a:solidFill>
                    <a:srgbClr val="F55E61"/>
                  </a:solidFill>
                  <a:latin typeface="Arial"/>
                  <a:ea typeface="Arial"/>
                  <a:cs typeface="Arial"/>
                  <a:sym typeface="Arial"/>
                </a:rPr>
                <a:t>Describe before you Prescribe.</a:t>
              </a:r>
              <a:endParaRPr sz="1400" b="0" i="0" u="none" strike="noStrike" cap="none">
                <a:solidFill>
                  <a:srgbClr val="000000"/>
                </a:solidFill>
                <a:latin typeface="Arial"/>
                <a:ea typeface="Arial"/>
                <a:cs typeface="Arial"/>
                <a:sym typeface="Arial"/>
              </a:endParaRPr>
            </a:p>
          </p:txBody>
        </p:sp>
      </p:grpSp>
      <p:pic>
        <p:nvPicPr>
          <p:cNvPr id="1047" name="Google Shape;1047;p43" descr="Google Shape;710;p95"/>
          <p:cNvPicPr preferRelativeResize="0"/>
          <p:nvPr/>
        </p:nvPicPr>
        <p:blipFill rotWithShape="1">
          <a:blip r:embed="rId3">
            <a:alphaModFix/>
          </a:blip>
          <a:srcRect/>
          <a:stretch/>
        </p:blipFill>
        <p:spPr>
          <a:xfrm>
            <a:off x="0" y="0"/>
            <a:ext cx="4992300" cy="4992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4"/>
          <p:cNvSpPr txBox="1">
            <a:spLocks noGrp="1"/>
          </p:cNvSpPr>
          <p:nvPr>
            <p:ph type="title"/>
          </p:nvPr>
        </p:nvSpPr>
        <p:spPr>
          <a:xfrm>
            <a:off x="311700" y="391349"/>
            <a:ext cx="8590800" cy="963000"/>
          </a:xfrm>
          <a:prstGeom prst="rect">
            <a:avLst/>
          </a:prstGeom>
          <a:noFill/>
          <a:ln>
            <a:noFill/>
          </a:ln>
        </p:spPr>
        <p:txBody>
          <a:bodyPr spcFirstLastPara="1" wrap="square" lIns="91400" tIns="91400" rIns="91400" bIns="91400" anchor="t" anchorCtr="0">
            <a:normAutofit/>
          </a:bodyPr>
          <a:lstStyle/>
          <a:p>
            <a:pPr marL="0" marR="19429" lvl="0" indent="0" algn="ctr" rtl="0">
              <a:lnSpc>
                <a:spcPct val="128571"/>
              </a:lnSpc>
              <a:spcBef>
                <a:spcPts val="0"/>
              </a:spcBef>
              <a:spcAft>
                <a:spcPts val="0"/>
              </a:spcAft>
              <a:buClr>
                <a:srgbClr val="FF0000"/>
              </a:buClr>
              <a:buSzPts val="1529"/>
              <a:buFont typeface="Oswald"/>
              <a:buNone/>
            </a:pPr>
            <a:r>
              <a:rPr lang="en" sz="1529" b="0">
                <a:solidFill>
                  <a:srgbClr val="FF0000"/>
                </a:solidFill>
                <a:latin typeface="Oswald"/>
                <a:ea typeface="Oswald"/>
                <a:cs typeface="Oswald"/>
                <a:sym typeface="Oswald"/>
              </a:rPr>
              <a:t>Mô tả trước khi bạn quyết định.</a:t>
            </a:r>
            <a:endParaRPr sz="714"/>
          </a:p>
          <a:p>
            <a:pPr marL="0" lvl="0" indent="0" algn="ctr" rtl="0">
              <a:lnSpc>
                <a:spcPct val="100000"/>
              </a:lnSpc>
              <a:spcBef>
                <a:spcPts val="0"/>
              </a:spcBef>
              <a:spcAft>
                <a:spcPts val="0"/>
              </a:spcAft>
              <a:buClr>
                <a:srgbClr val="FF0000"/>
              </a:buClr>
              <a:buSzPts val="714"/>
              <a:buFont typeface="Oswald"/>
              <a:buNone/>
            </a:pPr>
            <a:r>
              <a:rPr lang="en" sz="714" b="0">
                <a:solidFill>
                  <a:srgbClr val="FF0000"/>
                </a:solidFill>
                <a:latin typeface="Oswald"/>
                <a:ea typeface="Oswald"/>
                <a:cs typeface="Oswald"/>
                <a:sym typeface="Oswald"/>
              </a:rPr>
              <a:t>Describe before you Prescribe.</a:t>
            </a:r>
            <a:endParaRPr/>
          </a:p>
          <a:p>
            <a:pPr marL="0" lvl="0" indent="0" algn="l" rtl="0">
              <a:lnSpc>
                <a:spcPct val="100000"/>
              </a:lnSpc>
              <a:spcBef>
                <a:spcPts val="0"/>
              </a:spcBef>
              <a:spcAft>
                <a:spcPts val="0"/>
              </a:spcAft>
              <a:buClr>
                <a:srgbClr val="F55E61"/>
              </a:buClr>
              <a:buSzPts val="714"/>
              <a:buFont typeface="Playfair Display"/>
              <a:buNone/>
            </a:pPr>
            <a:endParaRPr sz="714" b="0">
              <a:solidFill>
                <a:srgbClr val="000000"/>
              </a:solidFill>
              <a:latin typeface="Oswald"/>
              <a:ea typeface="Oswald"/>
              <a:cs typeface="Oswald"/>
              <a:sym typeface="Oswald"/>
            </a:endParaRPr>
          </a:p>
          <a:p>
            <a:pPr marL="0" lvl="0" indent="0" algn="l" rtl="0">
              <a:lnSpc>
                <a:spcPct val="100000"/>
              </a:lnSpc>
              <a:spcBef>
                <a:spcPts val="0"/>
              </a:spcBef>
              <a:spcAft>
                <a:spcPts val="0"/>
              </a:spcAft>
              <a:buClr>
                <a:srgbClr val="F55E61"/>
              </a:buClr>
              <a:buSzPts val="714"/>
              <a:buFont typeface="Playfair Display"/>
              <a:buNone/>
            </a:pPr>
            <a:endParaRPr sz="714" b="0">
              <a:solidFill>
                <a:srgbClr val="000000"/>
              </a:solidFill>
              <a:latin typeface="Oswald"/>
              <a:ea typeface="Oswald"/>
              <a:cs typeface="Oswald"/>
              <a:sym typeface="Oswald"/>
            </a:endParaRPr>
          </a:p>
        </p:txBody>
      </p:sp>
      <p:sp>
        <p:nvSpPr>
          <p:cNvPr id="1053" name="Google Shape;1053;p44"/>
          <p:cNvSpPr txBox="1">
            <a:spLocks noGrp="1"/>
          </p:cNvSpPr>
          <p:nvPr>
            <p:ph type="body" idx="1"/>
          </p:nvPr>
        </p:nvSpPr>
        <p:spPr>
          <a:xfrm>
            <a:off x="235500" y="1152475"/>
            <a:ext cx="8667000" cy="3570900"/>
          </a:xfrm>
          <a:prstGeom prst="rect">
            <a:avLst/>
          </a:prstGeom>
          <a:noFill/>
          <a:ln>
            <a:noFill/>
          </a:ln>
        </p:spPr>
        <p:txBody>
          <a:bodyPr spcFirstLastPara="1" wrap="square" lIns="91400" tIns="91400" rIns="91400" bIns="91400" anchor="t" anchorCtr="0">
            <a:normAutofit lnSpcReduction="20000"/>
          </a:bodyPr>
          <a:lstStyle/>
          <a:p>
            <a:pPr marL="339469" lvl="0" indent="-339469" algn="l" rtl="0">
              <a:lnSpc>
                <a:spcPct val="100000"/>
              </a:lnSpc>
              <a:spcBef>
                <a:spcPts val="0"/>
              </a:spcBef>
              <a:spcAft>
                <a:spcPts val="0"/>
              </a:spcAft>
              <a:buClr>
                <a:srgbClr val="000000"/>
              </a:buClr>
              <a:buSzPts val="2700"/>
              <a:buChar char="●"/>
            </a:pPr>
            <a:r>
              <a:rPr lang="en" sz="2772">
                <a:solidFill>
                  <a:srgbClr val="000000"/>
                </a:solidFill>
                <a:latin typeface="Arimo"/>
                <a:ea typeface="Arimo"/>
                <a:cs typeface="Arimo"/>
                <a:sym typeface="Arimo"/>
              </a:rPr>
              <a:t>Đặt câu hỏi mở. </a:t>
            </a:r>
            <a:endParaRPr/>
          </a:p>
          <a:p>
            <a:pPr marL="0" lvl="0" indent="452626" algn="l" rtl="0">
              <a:lnSpc>
                <a:spcPct val="100000"/>
              </a:lnSpc>
              <a:spcBef>
                <a:spcPts val="0"/>
              </a:spcBef>
              <a:spcAft>
                <a:spcPts val="0"/>
              </a:spcAft>
              <a:buSzPts val="1386"/>
              <a:buNone/>
            </a:pPr>
            <a:r>
              <a:rPr lang="en" sz="1386">
                <a:solidFill>
                  <a:srgbClr val="000000"/>
                </a:solidFill>
                <a:latin typeface="Arial"/>
                <a:ea typeface="Arial"/>
                <a:cs typeface="Arial"/>
                <a:sym typeface="Arial"/>
              </a:rPr>
              <a:t>Ask open questions.</a:t>
            </a:r>
            <a:endParaRPr>
              <a:latin typeface="Arimo"/>
              <a:ea typeface="Arimo"/>
              <a:cs typeface="Arimo"/>
              <a:sym typeface="Arimo"/>
            </a:endParaRPr>
          </a:p>
          <a:p>
            <a:pPr marL="339469" lvl="0" indent="-339469" algn="l" rtl="0">
              <a:lnSpc>
                <a:spcPct val="100000"/>
              </a:lnSpc>
              <a:spcBef>
                <a:spcPts val="400"/>
              </a:spcBef>
              <a:spcAft>
                <a:spcPts val="0"/>
              </a:spcAft>
              <a:buClr>
                <a:srgbClr val="000000"/>
              </a:buClr>
              <a:buSzPts val="2700"/>
              <a:buChar char="●"/>
            </a:pPr>
            <a:r>
              <a:rPr lang="en" sz="2772">
                <a:solidFill>
                  <a:srgbClr val="000000"/>
                </a:solidFill>
                <a:latin typeface="Arimo"/>
                <a:ea typeface="Arimo"/>
                <a:cs typeface="Arimo"/>
                <a:sym typeface="Arimo"/>
              </a:rPr>
              <a:t>Đừng hỏi tại sao.</a:t>
            </a:r>
            <a:endParaRPr/>
          </a:p>
          <a:p>
            <a:pPr marL="0" lvl="0" indent="452626" algn="l" rtl="0">
              <a:lnSpc>
                <a:spcPct val="100000"/>
              </a:lnSpc>
              <a:spcBef>
                <a:spcPts val="400"/>
              </a:spcBef>
              <a:spcAft>
                <a:spcPts val="0"/>
              </a:spcAft>
              <a:buSzPts val="1386"/>
              <a:buNone/>
            </a:pPr>
            <a:r>
              <a:rPr lang="en" sz="1386">
                <a:solidFill>
                  <a:srgbClr val="000000"/>
                </a:solidFill>
                <a:latin typeface="Arial"/>
                <a:ea typeface="Arial"/>
                <a:cs typeface="Arial"/>
                <a:sym typeface="Arial"/>
              </a:rPr>
              <a:t>Don’t ask why questions.</a:t>
            </a:r>
            <a:endParaRPr/>
          </a:p>
          <a:p>
            <a:pPr marL="339469" lvl="0" indent="-339469" algn="l" rtl="0">
              <a:lnSpc>
                <a:spcPct val="100000"/>
              </a:lnSpc>
              <a:spcBef>
                <a:spcPts val="400"/>
              </a:spcBef>
              <a:spcAft>
                <a:spcPts val="0"/>
              </a:spcAft>
              <a:buClr>
                <a:srgbClr val="000000"/>
              </a:buClr>
              <a:buSzPts val="2700"/>
              <a:buChar char="●"/>
            </a:pPr>
            <a:r>
              <a:rPr lang="en" sz="2772">
                <a:solidFill>
                  <a:srgbClr val="000000"/>
                </a:solidFill>
                <a:latin typeface="Arimo"/>
                <a:ea typeface="Arimo"/>
                <a:cs typeface="Arimo"/>
                <a:sym typeface="Arimo"/>
              </a:rPr>
              <a:t>Đặt câu hỏi làm sáng tỏ. </a:t>
            </a:r>
            <a:endParaRPr sz="1386"/>
          </a:p>
          <a:p>
            <a:pPr marL="0" lvl="0" indent="452626" algn="l" rtl="0">
              <a:lnSpc>
                <a:spcPct val="100000"/>
              </a:lnSpc>
              <a:spcBef>
                <a:spcPts val="0"/>
              </a:spcBef>
              <a:spcAft>
                <a:spcPts val="0"/>
              </a:spcAft>
              <a:buSzPts val="1386"/>
              <a:buNone/>
            </a:pPr>
            <a:r>
              <a:rPr lang="en" sz="1386">
                <a:solidFill>
                  <a:srgbClr val="000000"/>
                </a:solidFill>
                <a:latin typeface="Arial"/>
                <a:ea typeface="Arial"/>
                <a:cs typeface="Arial"/>
                <a:sym typeface="Arial"/>
              </a:rPr>
              <a:t>Ask clarifying questions.</a:t>
            </a:r>
            <a:endParaRPr/>
          </a:p>
          <a:p>
            <a:pPr marL="339469" lvl="0" indent="-339469" algn="l" rtl="0">
              <a:lnSpc>
                <a:spcPct val="100000"/>
              </a:lnSpc>
              <a:spcBef>
                <a:spcPts val="400"/>
              </a:spcBef>
              <a:spcAft>
                <a:spcPts val="0"/>
              </a:spcAft>
              <a:buClr>
                <a:srgbClr val="000000"/>
              </a:buClr>
              <a:buSzPts val="2700"/>
              <a:buChar char="●"/>
            </a:pPr>
            <a:r>
              <a:rPr lang="en" sz="2772">
                <a:solidFill>
                  <a:srgbClr val="000000"/>
                </a:solidFill>
                <a:latin typeface="Arimo"/>
                <a:ea typeface="Arimo"/>
                <a:cs typeface="Arimo"/>
                <a:sym typeface="Arimo"/>
              </a:rPr>
              <a:t>Đặt câu hỏi về cảm xúc.</a:t>
            </a:r>
            <a:endParaRPr/>
          </a:p>
          <a:p>
            <a:pPr marL="0" lvl="0" indent="452626" algn="l" rtl="0">
              <a:lnSpc>
                <a:spcPct val="100000"/>
              </a:lnSpc>
              <a:spcBef>
                <a:spcPts val="0"/>
              </a:spcBef>
              <a:spcAft>
                <a:spcPts val="0"/>
              </a:spcAft>
              <a:buSzPts val="1386"/>
              <a:buNone/>
            </a:pPr>
            <a:r>
              <a:rPr lang="en" sz="1386">
                <a:solidFill>
                  <a:srgbClr val="000000"/>
                </a:solidFill>
                <a:latin typeface="Arial"/>
                <a:ea typeface="Arial"/>
                <a:cs typeface="Arial"/>
                <a:sym typeface="Arial"/>
              </a:rPr>
              <a:t>Ask about feelings.</a:t>
            </a:r>
            <a:endParaRPr/>
          </a:p>
          <a:p>
            <a:pPr marL="339469" lvl="0" indent="-339469" algn="l" rtl="0">
              <a:lnSpc>
                <a:spcPct val="100000"/>
              </a:lnSpc>
              <a:spcBef>
                <a:spcPts val="400"/>
              </a:spcBef>
              <a:spcAft>
                <a:spcPts val="0"/>
              </a:spcAft>
              <a:buClr>
                <a:schemeClr val="accent1"/>
              </a:buClr>
              <a:buSzPts val="2700"/>
              <a:buChar char="●"/>
            </a:pPr>
            <a:r>
              <a:rPr lang="en" sz="2772">
                <a:solidFill>
                  <a:schemeClr val="accent1"/>
                </a:solidFill>
                <a:latin typeface="Arimo"/>
                <a:ea typeface="Arimo"/>
                <a:cs typeface="Arimo"/>
                <a:sym typeface="Arimo"/>
              </a:rPr>
              <a:t>Phản ánh cảm xúc với đồng nghiệp.</a:t>
            </a:r>
            <a:endParaRPr sz="1386">
              <a:solidFill>
                <a:schemeClr val="accent1"/>
              </a:solidFill>
              <a:latin typeface="Arial"/>
              <a:ea typeface="Arial"/>
              <a:cs typeface="Arial"/>
              <a:sym typeface="Arial"/>
            </a:endParaRPr>
          </a:p>
          <a:p>
            <a:pPr marL="0" lvl="0" indent="452626" algn="l" rtl="0">
              <a:lnSpc>
                <a:spcPct val="100000"/>
              </a:lnSpc>
              <a:spcBef>
                <a:spcPts val="0"/>
              </a:spcBef>
              <a:spcAft>
                <a:spcPts val="0"/>
              </a:spcAft>
              <a:buSzPts val="1386"/>
              <a:buNone/>
            </a:pPr>
            <a:r>
              <a:rPr lang="en" sz="1386">
                <a:solidFill>
                  <a:srgbClr val="000000"/>
                </a:solidFill>
                <a:latin typeface="Arial"/>
                <a:ea typeface="Arial"/>
                <a:cs typeface="Arial"/>
                <a:sym typeface="Arial"/>
              </a:rPr>
              <a:t>Reflect the feelings back to your colleague.</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fade">
                                      <p:cBhvr>
                                        <p:cTn id="7" dur="10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3">
                                            <p:txEl>
                                              <p:pRg st="1" end="1"/>
                                            </p:txEl>
                                          </p:spTgt>
                                        </p:tgtEl>
                                        <p:attrNameLst>
                                          <p:attrName>style.visibility</p:attrName>
                                        </p:attrNameLst>
                                      </p:cBhvr>
                                      <p:to>
                                        <p:strVal val="visible"/>
                                      </p:to>
                                    </p:set>
                                    <p:animEffect transition="in" filter="fade">
                                      <p:cBhvr>
                                        <p:cTn id="12" dur="1000"/>
                                        <p:tgtEl>
                                          <p:spTgt spid="10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3">
                                            <p:txEl>
                                              <p:pRg st="2" end="2"/>
                                            </p:txEl>
                                          </p:spTgt>
                                        </p:tgtEl>
                                        <p:attrNameLst>
                                          <p:attrName>style.visibility</p:attrName>
                                        </p:attrNameLst>
                                      </p:cBhvr>
                                      <p:to>
                                        <p:strVal val="visible"/>
                                      </p:to>
                                    </p:set>
                                    <p:animEffect transition="in" filter="fade">
                                      <p:cBhvr>
                                        <p:cTn id="17" dur="1000"/>
                                        <p:tgtEl>
                                          <p:spTgt spid="10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3">
                                            <p:txEl>
                                              <p:pRg st="3" end="3"/>
                                            </p:txEl>
                                          </p:spTgt>
                                        </p:tgtEl>
                                        <p:attrNameLst>
                                          <p:attrName>style.visibility</p:attrName>
                                        </p:attrNameLst>
                                      </p:cBhvr>
                                      <p:to>
                                        <p:strVal val="visible"/>
                                      </p:to>
                                    </p:set>
                                    <p:animEffect transition="in" filter="fade">
                                      <p:cBhvr>
                                        <p:cTn id="22" dur="1000"/>
                                        <p:tgtEl>
                                          <p:spTgt spid="10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3">
                                            <p:txEl>
                                              <p:pRg st="4" end="4"/>
                                            </p:txEl>
                                          </p:spTgt>
                                        </p:tgtEl>
                                        <p:attrNameLst>
                                          <p:attrName>style.visibility</p:attrName>
                                        </p:attrNameLst>
                                      </p:cBhvr>
                                      <p:to>
                                        <p:strVal val="visible"/>
                                      </p:to>
                                    </p:set>
                                    <p:animEffect transition="in" filter="fade">
                                      <p:cBhvr>
                                        <p:cTn id="27" dur="1000"/>
                                        <p:tgtEl>
                                          <p:spTgt spid="10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3">
                                            <p:txEl>
                                              <p:pRg st="5" end="5"/>
                                            </p:txEl>
                                          </p:spTgt>
                                        </p:tgtEl>
                                        <p:attrNameLst>
                                          <p:attrName>style.visibility</p:attrName>
                                        </p:attrNameLst>
                                      </p:cBhvr>
                                      <p:to>
                                        <p:strVal val="visible"/>
                                      </p:to>
                                    </p:set>
                                    <p:animEffect transition="in" filter="fade">
                                      <p:cBhvr>
                                        <p:cTn id="32" dur="1000"/>
                                        <p:tgtEl>
                                          <p:spTgt spid="105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53">
                                            <p:txEl>
                                              <p:pRg st="6" end="6"/>
                                            </p:txEl>
                                          </p:spTgt>
                                        </p:tgtEl>
                                        <p:attrNameLst>
                                          <p:attrName>style.visibility</p:attrName>
                                        </p:attrNameLst>
                                      </p:cBhvr>
                                      <p:to>
                                        <p:strVal val="visible"/>
                                      </p:to>
                                    </p:set>
                                    <p:animEffect transition="in" filter="fade">
                                      <p:cBhvr>
                                        <p:cTn id="37" dur="1000"/>
                                        <p:tgtEl>
                                          <p:spTgt spid="105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53">
                                            <p:txEl>
                                              <p:pRg st="7" end="7"/>
                                            </p:txEl>
                                          </p:spTgt>
                                        </p:tgtEl>
                                        <p:attrNameLst>
                                          <p:attrName>style.visibility</p:attrName>
                                        </p:attrNameLst>
                                      </p:cBhvr>
                                      <p:to>
                                        <p:strVal val="visible"/>
                                      </p:to>
                                    </p:set>
                                    <p:animEffect transition="in" filter="fade">
                                      <p:cBhvr>
                                        <p:cTn id="42" dur="1000"/>
                                        <p:tgtEl>
                                          <p:spTgt spid="105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53">
                                            <p:txEl>
                                              <p:pRg st="8" end="8"/>
                                            </p:txEl>
                                          </p:spTgt>
                                        </p:tgtEl>
                                        <p:attrNameLst>
                                          <p:attrName>style.visibility</p:attrName>
                                        </p:attrNameLst>
                                      </p:cBhvr>
                                      <p:to>
                                        <p:strVal val="visible"/>
                                      </p:to>
                                    </p:set>
                                    <p:animEffect transition="in" filter="fade">
                                      <p:cBhvr>
                                        <p:cTn id="47" dur="1000"/>
                                        <p:tgtEl>
                                          <p:spTgt spid="105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53">
                                            <p:txEl>
                                              <p:pRg st="9" end="9"/>
                                            </p:txEl>
                                          </p:spTgt>
                                        </p:tgtEl>
                                        <p:attrNameLst>
                                          <p:attrName>style.visibility</p:attrName>
                                        </p:attrNameLst>
                                      </p:cBhvr>
                                      <p:to>
                                        <p:strVal val="visible"/>
                                      </p:to>
                                    </p:set>
                                    <p:animEffect transition="in" filter="fade">
                                      <p:cBhvr>
                                        <p:cTn id="52" dur="1000"/>
                                        <p:tgtEl>
                                          <p:spTgt spid="105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45"/>
          <p:cNvSpPr txBox="1">
            <a:spLocks noGrp="1"/>
          </p:cNvSpPr>
          <p:nvPr>
            <p:ph type="title"/>
          </p:nvPr>
        </p:nvSpPr>
        <p:spPr>
          <a:xfrm>
            <a:off x="276600" y="2880649"/>
            <a:ext cx="8590800" cy="1942800"/>
          </a:xfrm>
          <a:prstGeom prst="rect">
            <a:avLst/>
          </a:prstGeom>
          <a:noFill/>
          <a:ln>
            <a:noFill/>
          </a:ln>
        </p:spPr>
        <p:txBody>
          <a:bodyPr spcFirstLastPara="1" wrap="square" lIns="91400" tIns="91400" rIns="91400" bIns="91400" anchor="ctr" anchorCtr="0">
            <a:normAutofit fontScale="90000"/>
          </a:bodyPr>
          <a:lstStyle/>
          <a:p>
            <a:pPr marL="0" lvl="0" indent="0" algn="ctr" rtl="0">
              <a:lnSpc>
                <a:spcPct val="100000"/>
              </a:lnSpc>
              <a:spcBef>
                <a:spcPts val="0"/>
              </a:spcBef>
              <a:spcAft>
                <a:spcPts val="0"/>
              </a:spcAft>
              <a:buClr>
                <a:srgbClr val="F55E61"/>
              </a:buClr>
              <a:buSzPct val="100000"/>
              <a:buFont typeface="Playfair Display"/>
              <a:buNone/>
            </a:pPr>
            <a:endParaRPr sz="1650" b="0">
              <a:solidFill>
                <a:srgbClr val="000000"/>
              </a:solidFill>
              <a:latin typeface="Oswald"/>
              <a:ea typeface="Oswald"/>
              <a:cs typeface="Oswald"/>
              <a:sym typeface="Oswald"/>
            </a:endParaRPr>
          </a:p>
          <a:p>
            <a:pPr marL="0" lvl="0" indent="0" algn="ctr" rtl="0">
              <a:lnSpc>
                <a:spcPct val="120000"/>
              </a:lnSpc>
              <a:spcBef>
                <a:spcPts val="0"/>
              </a:spcBef>
              <a:spcAft>
                <a:spcPts val="0"/>
              </a:spcAft>
              <a:buClr>
                <a:srgbClr val="000000"/>
              </a:buClr>
              <a:buSzPct val="59249"/>
              <a:buFont typeface="Oswald"/>
              <a:buNone/>
            </a:pPr>
            <a:r>
              <a:rPr lang="en" sz="1854" b="0">
                <a:solidFill>
                  <a:srgbClr val="000000"/>
                </a:solidFill>
                <a:latin typeface="Oswald"/>
                <a:ea typeface="Oswald"/>
                <a:cs typeface="Oswald"/>
                <a:sym typeface="Oswald"/>
              </a:rPr>
              <a:t>“Opinion is really the lowest form of human knowledge. </a:t>
            </a:r>
            <a:endParaRPr sz="3955"/>
          </a:p>
          <a:p>
            <a:pPr marL="0" lvl="0" indent="0" algn="ctr" rtl="0">
              <a:lnSpc>
                <a:spcPct val="120000"/>
              </a:lnSpc>
              <a:spcBef>
                <a:spcPts val="0"/>
              </a:spcBef>
              <a:spcAft>
                <a:spcPts val="0"/>
              </a:spcAft>
              <a:buClr>
                <a:srgbClr val="000000"/>
              </a:buClr>
              <a:buSzPct val="59249"/>
              <a:buFont typeface="Oswald"/>
              <a:buNone/>
            </a:pPr>
            <a:r>
              <a:rPr lang="en" sz="1854" b="0">
                <a:solidFill>
                  <a:srgbClr val="000000"/>
                </a:solidFill>
                <a:latin typeface="Oswald"/>
                <a:ea typeface="Oswald"/>
                <a:cs typeface="Oswald"/>
                <a:sym typeface="Oswald"/>
              </a:rPr>
              <a:t>It requires no accountability, no understanding. </a:t>
            </a:r>
            <a:endParaRPr sz="3955"/>
          </a:p>
          <a:p>
            <a:pPr marL="0" lvl="0" indent="0" algn="ctr" rtl="0">
              <a:lnSpc>
                <a:spcPct val="120000"/>
              </a:lnSpc>
              <a:spcBef>
                <a:spcPts val="0"/>
              </a:spcBef>
              <a:spcAft>
                <a:spcPts val="0"/>
              </a:spcAft>
              <a:buClr>
                <a:srgbClr val="000000"/>
              </a:buClr>
              <a:buSzPct val="59249"/>
              <a:buFont typeface="Oswald"/>
              <a:buNone/>
            </a:pPr>
            <a:r>
              <a:rPr lang="en" sz="1854" b="0">
                <a:solidFill>
                  <a:srgbClr val="000000"/>
                </a:solidFill>
                <a:latin typeface="Oswald"/>
                <a:ea typeface="Oswald"/>
                <a:cs typeface="Oswald"/>
                <a:sym typeface="Oswald"/>
              </a:rPr>
              <a:t>The highest form of knowledge… is empathy, </a:t>
            </a:r>
            <a:endParaRPr sz="3955"/>
          </a:p>
          <a:p>
            <a:pPr marL="0" lvl="0" indent="0" algn="ctr" rtl="0">
              <a:lnSpc>
                <a:spcPct val="120000"/>
              </a:lnSpc>
              <a:spcBef>
                <a:spcPts val="0"/>
              </a:spcBef>
              <a:spcAft>
                <a:spcPts val="0"/>
              </a:spcAft>
              <a:buClr>
                <a:srgbClr val="000000"/>
              </a:buClr>
              <a:buSzPct val="59249"/>
              <a:buFont typeface="Oswald"/>
              <a:buNone/>
            </a:pPr>
            <a:r>
              <a:rPr lang="en" sz="1854" b="0">
                <a:solidFill>
                  <a:srgbClr val="000000"/>
                </a:solidFill>
                <a:latin typeface="Oswald"/>
                <a:ea typeface="Oswald"/>
                <a:cs typeface="Oswald"/>
                <a:sym typeface="Oswald"/>
              </a:rPr>
              <a:t>for it requires us to suspend our egos and live in another’s world. </a:t>
            </a:r>
            <a:endParaRPr sz="3955"/>
          </a:p>
          <a:p>
            <a:pPr marL="0" lvl="0" indent="0" algn="ctr" rtl="0">
              <a:lnSpc>
                <a:spcPct val="120000"/>
              </a:lnSpc>
              <a:spcBef>
                <a:spcPts val="0"/>
              </a:spcBef>
              <a:spcAft>
                <a:spcPts val="0"/>
              </a:spcAft>
              <a:buClr>
                <a:srgbClr val="000000"/>
              </a:buClr>
              <a:buSzPct val="59249"/>
              <a:buFont typeface="Oswald"/>
              <a:buNone/>
            </a:pPr>
            <a:r>
              <a:rPr lang="en" sz="1854" b="0">
                <a:solidFill>
                  <a:srgbClr val="000000"/>
                </a:solidFill>
                <a:latin typeface="Oswald"/>
                <a:ea typeface="Oswald"/>
                <a:cs typeface="Oswald"/>
                <a:sym typeface="Oswald"/>
              </a:rPr>
              <a:t>It requires profound purpose larger than the self kind of understanding.”</a:t>
            </a:r>
            <a:endParaRPr sz="3955"/>
          </a:p>
          <a:p>
            <a:pPr marL="0" lvl="0" indent="0" algn="ctr" rtl="0">
              <a:lnSpc>
                <a:spcPct val="100000"/>
              </a:lnSpc>
              <a:spcBef>
                <a:spcPts val="0"/>
              </a:spcBef>
              <a:spcAft>
                <a:spcPts val="0"/>
              </a:spcAft>
              <a:buClr>
                <a:srgbClr val="000000"/>
              </a:buClr>
              <a:buSzPct val="100000"/>
              <a:buFont typeface="Oswald"/>
              <a:buNone/>
            </a:pPr>
            <a:endParaRPr sz="1100" b="0">
              <a:solidFill>
                <a:srgbClr val="000000"/>
              </a:solidFill>
              <a:latin typeface="Oswald"/>
              <a:ea typeface="Oswald"/>
              <a:cs typeface="Oswald"/>
              <a:sym typeface="Oswald"/>
            </a:endParaRPr>
          </a:p>
          <a:p>
            <a:pPr marL="0" lvl="0" indent="0" algn="ctr" rtl="0">
              <a:lnSpc>
                <a:spcPct val="100000"/>
              </a:lnSpc>
              <a:spcBef>
                <a:spcPts val="0"/>
              </a:spcBef>
              <a:spcAft>
                <a:spcPts val="0"/>
              </a:spcAft>
              <a:buClr>
                <a:srgbClr val="000000"/>
              </a:buClr>
              <a:buSzPct val="100000"/>
              <a:buFont typeface="Oswald"/>
              <a:buNone/>
            </a:pPr>
            <a:r>
              <a:rPr lang="en" sz="1100" b="0">
                <a:solidFill>
                  <a:srgbClr val="000000"/>
                </a:solidFill>
                <a:latin typeface="Oswald"/>
                <a:ea typeface="Oswald"/>
                <a:cs typeface="Oswald"/>
                <a:sym typeface="Oswald"/>
              </a:rPr>
              <a:t>Bill Bullard</a:t>
            </a:r>
            <a:endParaRPr/>
          </a:p>
        </p:txBody>
      </p:sp>
      <p:sp>
        <p:nvSpPr>
          <p:cNvPr id="1059" name="Google Shape;1059;p45"/>
          <p:cNvSpPr txBox="1"/>
          <p:nvPr/>
        </p:nvSpPr>
        <p:spPr>
          <a:xfrm>
            <a:off x="414899" y="272440"/>
            <a:ext cx="8314200" cy="2647500"/>
          </a:xfrm>
          <a:prstGeom prst="rect">
            <a:avLst/>
          </a:prstGeom>
          <a:noFill/>
          <a:ln>
            <a:noFill/>
          </a:ln>
        </p:spPr>
        <p:txBody>
          <a:bodyPr spcFirstLastPara="1" wrap="square" lIns="91400" tIns="91400" rIns="91400" bIns="91400" anchor="ctr" anchorCtr="0">
            <a:spAutoFit/>
          </a:bodyPr>
          <a:lstStyle/>
          <a:p>
            <a:pPr marL="0" marR="0" lvl="0" indent="0" algn="ctr" rtl="0">
              <a:lnSpc>
                <a:spcPct val="120000"/>
              </a:lnSpc>
              <a:spcBef>
                <a:spcPts val="0"/>
              </a:spcBef>
              <a:spcAft>
                <a:spcPts val="0"/>
              </a:spcAft>
              <a:buClr>
                <a:srgbClr val="FF0000"/>
              </a:buClr>
              <a:buSzPts val="2000"/>
              <a:buFont typeface="Times New Roman"/>
              <a:buNone/>
            </a:pPr>
            <a:r>
              <a:rPr lang="en" sz="2000" b="1" i="0" u="none" strike="noStrike" cap="none">
                <a:solidFill>
                  <a:srgbClr val="FF0000"/>
                </a:solidFill>
                <a:latin typeface="Times New Roman"/>
                <a:ea typeface="Times New Roman"/>
                <a:cs typeface="Times New Roman"/>
                <a:sym typeface="Times New Roman"/>
              </a:rPr>
              <a:t>Ý kiến cá nhân </a:t>
            </a:r>
            <a:r>
              <a:rPr lang="en" sz="2000" b="0" i="0" u="none" strike="noStrike" cap="none">
                <a:solidFill>
                  <a:srgbClr val="FF0000"/>
                </a:solidFill>
                <a:latin typeface="Times New Roman"/>
                <a:ea typeface="Times New Roman"/>
                <a:cs typeface="Times New Roman"/>
                <a:sym typeface="Times New Roman"/>
              </a:rPr>
              <a:t>thật sự là loại hình thức thấp nhất của tri thức con người. </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0000"/>
              </a:buClr>
              <a:buSzPts val="2000"/>
              <a:buFont typeface="Times New Roman"/>
              <a:buNone/>
            </a:pPr>
            <a:r>
              <a:rPr lang="en" sz="2000" b="0" i="0" u="none" strike="noStrike" cap="none">
                <a:solidFill>
                  <a:srgbClr val="FF0000"/>
                </a:solidFill>
                <a:latin typeface="Times New Roman"/>
                <a:ea typeface="Times New Roman"/>
                <a:cs typeface="Times New Roman"/>
                <a:sym typeface="Times New Roman"/>
              </a:rPr>
              <a:t>Nó không đòi hỏi phải có trách nhiệm, không cần thấu hiểu.</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0000"/>
              </a:buClr>
              <a:buSzPts val="2000"/>
              <a:buFont typeface="Times New Roman"/>
              <a:buNone/>
            </a:pPr>
            <a:r>
              <a:rPr lang="en" sz="2000" b="0" i="0" u="none" strike="noStrike" cap="none">
                <a:solidFill>
                  <a:srgbClr val="FF0000"/>
                </a:solidFill>
                <a:latin typeface="Times New Roman"/>
                <a:ea typeface="Times New Roman"/>
                <a:cs typeface="Times New Roman"/>
                <a:sym typeface="Times New Roman"/>
              </a:rPr>
              <a:t>Tuy nhiên, hình thức tri thức cao nhất là </a:t>
            </a:r>
            <a:r>
              <a:rPr lang="en" sz="2000" b="1" i="0" u="none" strike="noStrike" cap="none">
                <a:solidFill>
                  <a:srgbClr val="FF0000"/>
                </a:solidFill>
                <a:latin typeface="Times New Roman"/>
                <a:ea typeface="Times New Roman"/>
                <a:cs typeface="Times New Roman"/>
                <a:sym typeface="Times New Roman"/>
              </a:rPr>
              <a:t>sự thấu cảm</a:t>
            </a:r>
            <a:r>
              <a:rPr lang="en" sz="2000" b="0" i="0" u="none" strike="noStrike" cap="none">
                <a:solidFill>
                  <a:srgbClr val="FF0000"/>
                </a:solidFill>
                <a:latin typeface="Times New Roman"/>
                <a:ea typeface="Times New Roman"/>
                <a:cs typeface="Times New Roman"/>
                <a:sym typeface="Times New Roman"/>
              </a:rPr>
              <a:t>, vì nó đòi hỏi chúng ta phải tạm ngưng phần bản ngã của mình là và sống trong một thế giới của người khác. Mục đích cũng cao cả hơn nhiều so với việc tự nhận thức bản thân.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2000"/>
              <a:buFont typeface="Times New Roman"/>
              <a:buNone/>
            </a:pPr>
            <a:endParaRPr sz="2000" b="0" i="0" u="none" strike="noStrike" cap="none">
              <a:solidFill>
                <a:srgbClr val="FF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0000"/>
              </a:buClr>
              <a:buSzPts val="2000"/>
              <a:buFont typeface="Times New Roman"/>
              <a:buNone/>
            </a:pPr>
            <a:r>
              <a:rPr lang="en" sz="2000" b="0" i="0" u="none" strike="noStrike" cap="none">
                <a:solidFill>
                  <a:srgbClr val="FF0000"/>
                </a:solidFill>
                <a:latin typeface="Times New Roman"/>
                <a:ea typeface="Times New Roman"/>
                <a:cs typeface="Times New Roman"/>
                <a:sym typeface="Times New Roman"/>
              </a:rPr>
              <a:t>Bill Bullard</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46"/>
          <p:cNvSpPr/>
          <p:nvPr/>
        </p:nvSpPr>
        <p:spPr>
          <a:xfrm>
            <a:off x="0" y="0"/>
            <a:ext cx="9144000" cy="4992300"/>
          </a:xfrm>
          <a:prstGeom prst="rect">
            <a:avLst/>
          </a:prstGeom>
          <a:solidFill>
            <a:srgbClr val="FFFFFF"/>
          </a:solidFill>
          <a:ln w="9525" cap="flat" cmpd="sng">
            <a:solidFill>
              <a:srgbClr val="5E696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065" name="Google Shape;1065;p46"/>
          <p:cNvGrpSpPr/>
          <p:nvPr/>
        </p:nvGrpSpPr>
        <p:grpSpPr>
          <a:xfrm>
            <a:off x="5309298" y="351224"/>
            <a:ext cx="3548400" cy="4416000"/>
            <a:chOff x="-1" y="0"/>
            <a:chExt cx="3548400" cy="4416000"/>
          </a:xfrm>
        </p:grpSpPr>
        <p:sp>
          <p:nvSpPr>
            <p:cNvPr id="1066" name="Google Shape;1066;p46"/>
            <p:cNvSpPr/>
            <p:nvPr/>
          </p:nvSpPr>
          <p:spPr>
            <a:xfrm>
              <a:off x="-1" y="0"/>
              <a:ext cx="3548400" cy="44160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55E61"/>
                </a:buClr>
                <a:buSzPts val="3100"/>
                <a:buFont typeface="Arial"/>
                <a:buNone/>
              </a:pPr>
              <a:endParaRPr sz="3100" b="0" i="0" u="none" strike="noStrike" cap="none">
                <a:solidFill>
                  <a:srgbClr val="F55E61"/>
                </a:solidFill>
                <a:latin typeface="Arial"/>
                <a:ea typeface="Arial"/>
                <a:cs typeface="Arial"/>
                <a:sym typeface="Arial"/>
              </a:endParaRPr>
            </a:p>
          </p:txBody>
        </p:sp>
        <p:sp>
          <p:nvSpPr>
            <p:cNvPr id="1067" name="Google Shape;1067;p46"/>
            <p:cNvSpPr txBox="1"/>
            <p:nvPr/>
          </p:nvSpPr>
          <p:spPr>
            <a:xfrm>
              <a:off x="-1" y="0"/>
              <a:ext cx="3548400" cy="3767100"/>
            </a:xfrm>
            <a:prstGeom prst="rect">
              <a:avLst/>
            </a:prstGeom>
            <a:noFill/>
            <a:ln>
              <a:noFill/>
            </a:ln>
          </p:spPr>
          <p:txBody>
            <a:bodyPr spcFirstLastPara="1" wrap="square" lIns="58925" tIns="58925" rIns="58925" bIns="58925" anchor="t" anchorCtr="0">
              <a:spAutoFit/>
            </a:bodyPr>
            <a:lstStyle/>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rgbClr val="F55E61"/>
                  </a:solidFill>
                  <a:latin typeface="Arial"/>
                  <a:ea typeface="Arial"/>
                  <a:cs typeface="Arial"/>
                  <a:sym typeface="Arial"/>
                </a:rPr>
                <a:t>Nghe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rgbClr val="F55E61"/>
                  </a:solidFill>
                  <a:latin typeface="Arial"/>
                  <a:ea typeface="Arial"/>
                  <a:cs typeface="Arial"/>
                  <a:sym typeface="Arial"/>
                </a:rPr>
                <a:t>Trước Khi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rgbClr val="F55E61"/>
                  </a:solidFill>
                  <a:latin typeface="Arial"/>
                  <a:ea typeface="Arial"/>
                  <a:cs typeface="Arial"/>
                  <a:sym typeface="Arial"/>
                </a:rPr>
                <a:t>Bạn Nói.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F55E61"/>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3100"/>
                <a:buFont typeface="Arial"/>
                <a:buNone/>
              </a:pPr>
              <a:r>
                <a:rPr lang="en" sz="3100" b="0" i="0" u="none" strike="noStrike" cap="none">
                  <a:solidFill>
                    <a:srgbClr val="F55E61"/>
                  </a:solidFill>
                  <a:latin typeface="Arial"/>
                  <a:ea typeface="Arial"/>
                  <a:cs typeface="Arial"/>
                  <a:sym typeface="Arial"/>
                </a:rPr>
                <a:t>Listen Before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3100"/>
                <a:buFont typeface="Arial"/>
                <a:buNone/>
              </a:pPr>
              <a:r>
                <a:rPr lang="en" sz="3100" b="0" i="0" u="none" strike="noStrike" cap="none">
                  <a:solidFill>
                    <a:srgbClr val="F55E61"/>
                  </a:solidFill>
                  <a:latin typeface="Arial"/>
                  <a:ea typeface="Arial"/>
                  <a:cs typeface="Arial"/>
                  <a:sym typeface="Arial"/>
                </a:rPr>
                <a:t>You Speak.</a:t>
              </a:r>
              <a:endParaRPr sz="1400" b="0" i="0" u="none" strike="noStrike" cap="none">
                <a:solidFill>
                  <a:srgbClr val="000000"/>
                </a:solidFill>
                <a:latin typeface="Arial"/>
                <a:ea typeface="Arial"/>
                <a:cs typeface="Arial"/>
                <a:sym typeface="Arial"/>
              </a:endParaRPr>
            </a:p>
          </p:txBody>
        </p:sp>
      </p:grpSp>
      <p:pic>
        <p:nvPicPr>
          <p:cNvPr id="1068" name="Google Shape;1068;p46" descr="Google Shape;729;p98"/>
          <p:cNvPicPr preferRelativeResize="0"/>
          <p:nvPr/>
        </p:nvPicPr>
        <p:blipFill rotWithShape="1">
          <a:blip r:embed="rId3">
            <a:alphaModFix/>
          </a:blip>
          <a:srcRect/>
          <a:stretch/>
        </p:blipFill>
        <p:spPr>
          <a:xfrm>
            <a:off x="1" y="4"/>
            <a:ext cx="4992300" cy="4992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47" descr="Google Shape;734;p99"/>
          <p:cNvPicPr preferRelativeResize="0"/>
          <p:nvPr/>
        </p:nvPicPr>
        <p:blipFill rotWithShape="1">
          <a:blip r:embed="rId3" cstate="screen">
            <a:alphaModFix/>
            <a:extLst>
              <a:ext uri="{28A0092B-C50C-407E-A947-70E740481C1C}">
                <a14:useLocalDpi xmlns:a14="http://schemas.microsoft.com/office/drawing/2010/main"/>
              </a:ext>
            </a:extLst>
          </a:blip>
          <a:srcRect l="3676" t="13784" r="4847"/>
          <a:stretch/>
        </p:blipFill>
        <p:spPr>
          <a:xfrm>
            <a:off x="-1" y="0"/>
            <a:ext cx="9144003" cy="5143500"/>
          </a:xfrm>
          <a:prstGeom prst="rect">
            <a:avLst/>
          </a:prstGeom>
          <a:noFill/>
          <a:ln>
            <a:noFill/>
          </a:ln>
        </p:spPr>
      </p:pic>
      <p:sp>
        <p:nvSpPr>
          <p:cNvPr id="1074" name="Google Shape;1074;p47"/>
          <p:cNvSpPr txBox="1"/>
          <p:nvPr/>
        </p:nvSpPr>
        <p:spPr>
          <a:xfrm>
            <a:off x="947175" y="138875"/>
            <a:ext cx="2006400" cy="40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a:latin typeface="Lato"/>
                <a:ea typeface="Lato"/>
                <a:cs typeface="Lato"/>
                <a:sym typeface="Lato"/>
              </a:rPr>
              <a:t>T</a:t>
            </a:r>
            <a:r>
              <a:rPr lang="en" sz="2100" b="0" i="0" u="none" strike="noStrike" cap="none">
                <a:solidFill>
                  <a:srgbClr val="000000"/>
                </a:solidFill>
                <a:latin typeface="Lato"/>
                <a:ea typeface="Lato"/>
                <a:cs typeface="Lato"/>
                <a:sym typeface="Lato"/>
              </a:rPr>
              <a:t>ai</a:t>
            </a:r>
            <a:endParaRPr sz="2100" b="0" i="0" u="none" strike="noStrike" cap="none">
              <a:solidFill>
                <a:srgbClr val="000000"/>
              </a:solidFill>
              <a:latin typeface="Lato"/>
              <a:ea typeface="Lato"/>
              <a:cs typeface="Lato"/>
              <a:sym typeface="Lato"/>
            </a:endParaRPr>
          </a:p>
        </p:txBody>
      </p:sp>
      <p:sp>
        <p:nvSpPr>
          <p:cNvPr id="1075" name="Google Shape;1075;p47"/>
          <p:cNvSpPr txBox="1"/>
          <p:nvPr/>
        </p:nvSpPr>
        <p:spPr>
          <a:xfrm>
            <a:off x="6713450" y="235000"/>
            <a:ext cx="1281900" cy="40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a:latin typeface="Lato"/>
                <a:ea typeface="Lato"/>
                <a:cs typeface="Lato"/>
                <a:sym typeface="Lato"/>
              </a:rPr>
              <a:t>M</a:t>
            </a:r>
            <a:r>
              <a:rPr lang="en" sz="2100" b="0" i="0" u="none" strike="noStrike" cap="none">
                <a:solidFill>
                  <a:srgbClr val="000000"/>
                </a:solidFill>
                <a:latin typeface="Lato"/>
                <a:ea typeface="Lato"/>
                <a:cs typeface="Lato"/>
                <a:sym typeface="Lato"/>
              </a:rPr>
              <a:t>ắt</a:t>
            </a:r>
            <a:endParaRPr sz="2100" b="0" i="0" u="none" strike="noStrike" cap="none">
              <a:solidFill>
                <a:srgbClr val="000000"/>
              </a:solidFill>
              <a:latin typeface="Lato"/>
              <a:ea typeface="Lato"/>
              <a:cs typeface="Lato"/>
              <a:sym typeface="Lato"/>
            </a:endParaRPr>
          </a:p>
        </p:txBody>
      </p:sp>
      <p:sp>
        <p:nvSpPr>
          <p:cNvPr id="1076" name="Google Shape;1076;p47"/>
          <p:cNvSpPr txBox="1"/>
          <p:nvPr/>
        </p:nvSpPr>
        <p:spPr>
          <a:xfrm>
            <a:off x="7083775" y="2406700"/>
            <a:ext cx="1594200" cy="847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b="0" i="0" u="none" strike="noStrike" cap="none">
                <a:solidFill>
                  <a:srgbClr val="000000"/>
                </a:solidFill>
                <a:latin typeface="Lato"/>
                <a:ea typeface="Lato"/>
                <a:cs typeface="Lato"/>
                <a:sym typeface="Lato"/>
              </a:rPr>
              <a:t>Tập trung chú ý</a:t>
            </a:r>
            <a:endParaRPr sz="2100" b="0" i="0" u="none" strike="noStrike" cap="none">
              <a:solidFill>
                <a:srgbClr val="000000"/>
              </a:solidFill>
              <a:latin typeface="Lato"/>
              <a:ea typeface="Lato"/>
              <a:cs typeface="Lato"/>
              <a:sym typeface="Lato"/>
            </a:endParaRPr>
          </a:p>
        </p:txBody>
      </p:sp>
      <p:sp>
        <p:nvSpPr>
          <p:cNvPr id="1077" name="Google Shape;1077;p47"/>
          <p:cNvSpPr txBox="1"/>
          <p:nvPr/>
        </p:nvSpPr>
        <p:spPr>
          <a:xfrm>
            <a:off x="7468500" y="3744825"/>
            <a:ext cx="1594200" cy="40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b="0" i="0" u="none" strike="noStrike" cap="none">
                <a:solidFill>
                  <a:srgbClr val="000000"/>
                </a:solidFill>
                <a:latin typeface="Lato"/>
                <a:ea typeface="Lato"/>
                <a:cs typeface="Lato"/>
                <a:sym typeface="Lato"/>
              </a:rPr>
              <a:t>Trái tim</a:t>
            </a:r>
            <a:endParaRPr sz="2100" b="0" i="0" u="none" strike="noStrike" cap="none">
              <a:solidFill>
                <a:srgbClr val="000000"/>
              </a:solidFill>
              <a:latin typeface="Lato"/>
              <a:ea typeface="Lato"/>
              <a:cs typeface="Lato"/>
              <a:sym typeface="Lato"/>
            </a:endParaRPr>
          </a:p>
        </p:txBody>
      </p:sp>
      <p:sp>
        <p:nvSpPr>
          <p:cNvPr id="1078" name="Google Shape;1078;p47"/>
          <p:cNvSpPr txBox="1"/>
          <p:nvPr/>
        </p:nvSpPr>
        <p:spPr>
          <a:xfrm>
            <a:off x="383675" y="3626150"/>
            <a:ext cx="3000000" cy="5079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2100">
                <a:solidFill>
                  <a:srgbClr val="202124"/>
                </a:solidFill>
                <a:highlight>
                  <a:srgbClr val="F8F9FA"/>
                </a:highlight>
                <a:latin typeface="Lato"/>
                <a:ea typeface="Lato"/>
                <a:cs typeface="Lato"/>
                <a:sym typeface="Lato"/>
              </a:rPr>
              <a:t>Vua</a:t>
            </a:r>
            <a:endParaRPr sz="2100">
              <a:solidFill>
                <a:srgbClr val="202124"/>
              </a:solidFill>
              <a:highlight>
                <a:srgbClr val="F8F9FA"/>
              </a:highlight>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p48" descr="imag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4681" y="298450"/>
            <a:ext cx="1000126" cy="1000125"/>
          </a:xfrm>
          <a:prstGeom prst="rect">
            <a:avLst/>
          </a:prstGeom>
          <a:noFill/>
          <a:ln>
            <a:noFill/>
          </a:ln>
        </p:spPr>
      </p:pic>
      <p:pic>
        <p:nvPicPr>
          <p:cNvPr id="1084" name="Google Shape;1084;p48" descr="imag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282" y="-57944"/>
            <a:ext cx="9235283" cy="5257801"/>
          </a:xfrm>
          <a:prstGeom prst="rect">
            <a:avLst/>
          </a:prstGeom>
          <a:noFill/>
          <a:ln>
            <a:noFill/>
          </a:ln>
        </p:spPr>
      </p:pic>
      <p:sp>
        <p:nvSpPr>
          <p:cNvPr id="1085" name="Google Shape;1085;p48"/>
          <p:cNvSpPr/>
          <p:nvPr/>
        </p:nvSpPr>
        <p:spPr>
          <a:xfrm>
            <a:off x="3991768" y="4071937"/>
            <a:ext cx="1127100" cy="1058100"/>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22850" tIns="22850" rIns="22850" bIns="22850" anchor="t" anchorCtr="0">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cap="none">
              <a:solidFill>
                <a:srgbClr val="000000"/>
              </a:solidFill>
              <a:latin typeface="Calibri"/>
              <a:ea typeface="Calibri"/>
              <a:cs typeface="Calibri"/>
              <a:sym typeface="Calibri"/>
            </a:endParaRPr>
          </a:p>
        </p:txBody>
      </p:sp>
      <p:sp>
        <p:nvSpPr>
          <p:cNvPr id="1086" name="Google Shape;1086;p48"/>
          <p:cNvSpPr txBox="1"/>
          <p:nvPr/>
        </p:nvSpPr>
        <p:spPr>
          <a:xfrm>
            <a:off x="66675" y="116681"/>
            <a:ext cx="5834100" cy="615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4000"/>
              <a:buFont typeface="Arial"/>
              <a:buNone/>
            </a:pPr>
            <a:r>
              <a:rPr lang="en" sz="4000" b="1" i="0" u="none" strike="noStrike" cap="none">
                <a:solidFill>
                  <a:srgbClr val="000000"/>
                </a:solidFill>
                <a:latin typeface="Arial"/>
                <a:ea typeface="Arial"/>
                <a:cs typeface="Arial"/>
                <a:sym typeface="Arial"/>
              </a:rPr>
              <a:t>SỰ THẤU CẢM LÀ GÌ?</a:t>
            </a:r>
            <a:endParaRPr sz="1400" b="0" i="0" u="none" strike="noStrike" cap="none">
              <a:solidFill>
                <a:srgbClr val="000000"/>
              </a:solidFill>
              <a:latin typeface="Arial"/>
              <a:ea typeface="Arial"/>
              <a:cs typeface="Arial"/>
              <a:sym typeface="Arial"/>
            </a:endParaRPr>
          </a:p>
        </p:txBody>
      </p:sp>
      <p:pic>
        <p:nvPicPr>
          <p:cNvPr id="1087" name="Google Shape;1087;p48" descr="Community Verified icon"/>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52400" y="152400"/>
            <a:ext cx="54489" cy="90010"/>
          </a:xfrm>
          <a:prstGeom prst="rect">
            <a:avLst/>
          </a:prstGeom>
          <a:noFill/>
          <a:ln>
            <a:noFill/>
          </a:ln>
        </p:spPr>
      </p:pic>
      <p:sp>
        <p:nvSpPr>
          <p:cNvPr id="1088" name="Google Shape;1088;p48"/>
          <p:cNvSpPr txBox="1"/>
          <p:nvPr/>
        </p:nvSpPr>
        <p:spPr>
          <a:xfrm>
            <a:off x="2447480" y="969775"/>
            <a:ext cx="1544400" cy="17718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None/>
            </a:pPr>
            <a:r>
              <a:rPr lang="en" sz="4000" b="1"/>
              <a:t>Bạn</a:t>
            </a:r>
            <a:endParaRPr sz="4000" b="1"/>
          </a:p>
          <a:p>
            <a:pPr marL="0" lvl="0" indent="0" algn="l" rtl="0">
              <a:lnSpc>
                <a:spcPct val="115000"/>
              </a:lnSpc>
              <a:spcBef>
                <a:spcPts val="0"/>
              </a:spcBef>
              <a:spcAft>
                <a:spcPts val="0"/>
              </a:spcAft>
              <a:buNone/>
            </a:pPr>
            <a:endParaRPr sz="1100"/>
          </a:p>
        </p:txBody>
      </p:sp>
      <p:pic>
        <p:nvPicPr>
          <p:cNvPr id="1089" name="Google Shape;1089;p48" descr="Community Verified icon"/>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008175" y="1063625"/>
            <a:ext cx="68553" cy="48350"/>
          </a:xfrm>
          <a:prstGeom prst="rect">
            <a:avLst/>
          </a:prstGeom>
          <a:noFill/>
          <a:ln>
            <a:noFill/>
          </a:ln>
        </p:spPr>
      </p:pic>
      <p:sp>
        <p:nvSpPr>
          <p:cNvPr id="1090" name="Google Shape;1090;p48"/>
          <p:cNvSpPr txBox="1"/>
          <p:nvPr/>
        </p:nvSpPr>
        <p:spPr>
          <a:xfrm>
            <a:off x="5381528" y="1340575"/>
            <a:ext cx="1349700" cy="9519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None/>
            </a:pPr>
            <a:r>
              <a:rPr lang="en" sz="4000" b="1"/>
              <a:t>Tôi</a:t>
            </a:r>
            <a:endParaRPr sz="4000" b="1"/>
          </a:p>
          <a:p>
            <a:pPr marL="0" lvl="0" indent="0" algn="l" rtl="0">
              <a:lnSpc>
                <a:spcPct val="115000"/>
              </a:lnSpc>
              <a:spcBef>
                <a:spcPts val="0"/>
              </a:spcBef>
              <a:spcAft>
                <a:spcPts val="0"/>
              </a:spcAft>
              <a:buNone/>
            </a:pPr>
            <a:endParaRPr sz="1100"/>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96"/>
        <p:cNvGrpSpPr/>
        <p:nvPr/>
      </p:nvGrpSpPr>
      <p:grpSpPr>
        <a:xfrm>
          <a:off x="0" y="0"/>
          <a:ext cx="0" cy="0"/>
          <a:chOff x="0" y="0"/>
          <a:chExt cx="0" cy="0"/>
        </a:xfrm>
      </p:grpSpPr>
      <p:sp>
        <p:nvSpPr>
          <p:cNvPr id="697" name="Google Shape;697;g28e3fdbff6c_0_0"/>
          <p:cNvSpPr txBox="1"/>
          <p:nvPr/>
        </p:nvSpPr>
        <p:spPr>
          <a:xfrm>
            <a:off x="277625" y="161125"/>
            <a:ext cx="3500700" cy="9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rgbClr val="FFFFFF"/>
                </a:solidFill>
                <a:latin typeface="Gill Sans"/>
                <a:ea typeface="Gill Sans"/>
                <a:cs typeface="Gill Sans"/>
                <a:sym typeface="Gill Sans"/>
              </a:rPr>
              <a:t>Introduction</a:t>
            </a:r>
            <a:endParaRPr sz="4500">
              <a:solidFill>
                <a:srgbClr val="FFFFFF"/>
              </a:solidFill>
              <a:latin typeface="Gill Sans"/>
              <a:ea typeface="Gill Sans"/>
              <a:cs typeface="Gill Sans"/>
              <a:sym typeface="Gill Sans"/>
            </a:endParaRPr>
          </a:p>
        </p:txBody>
      </p:sp>
      <p:pic>
        <p:nvPicPr>
          <p:cNvPr id="698" name="Google Shape;698;g28e3fdbff6c_0_0" descr="IMG_1307.jpg"/>
          <p:cNvPicPr preferRelativeResize="0"/>
          <p:nvPr/>
        </p:nvPicPr>
        <p:blipFill rotWithShape="1">
          <a:blip r:embed="rId3">
            <a:alphaModFix/>
          </a:blip>
          <a:srcRect/>
          <a:stretch/>
        </p:blipFill>
        <p:spPr>
          <a:xfrm>
            <a:off x="1737223" y="1012250"/>
            <a:ext cx="5850200" cy="3841750"/>
          </a:xfrm>
          <a:prstGeom prst="rect">
            <a:avLst/>
          </a:prstGeom>
          <a:noFill/>
          <a:ln>
            <a:noFill/>
          </a:ln>
        </p:spPr>
      </p:pic>
      <p:cxnSp>
        <p:nvCxnSpPr>
          <p:cNvPr id="699" name="Google Shape;699;g28e3fdbff6c_0_0"/>
          <p:cNvCxnSpPr/>
          <p:nvPr/>
        </p:nvCxnSpPr>
        <p:spPr>
          <a:xfrm>
            <a:off x="572075" y="1093525"/>
            <a:ext cx="2756700" cy="126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9"/>
          <p:cNvSpPr/>
          <p:nvPr/>
        </p:nvSpPr>
        <p:spPr>
          <a:xfrm>
            <a:off x="0" y="0"/>
            <a:ext cx="9144000" cy="4992300"/>
          </a:xfrm>
          <a:prstGeom prst="rect">
            <a:avLst/>
          </a:prstGeom>
          <a:solidFill>
            <a:srgbClr val="FFFFFF"/>
          </a:solidFill>
          <a:ln w="9525" cap="flat" cmpd="sng">
            <a:solidFill>
              <a:srgbClr val="5E696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096" name="Google Shape;1096;p49"/>
          <p:cNvGrpSpPr/>
          <p:nvPr/>
        </p:nvGrpSpPr>
        <p:grpSpPr>
          <a:xfrm>
            <a:off x="5309298" y="351224"/>
            <a:ext cx="3548400" cy="4416000"/>
            <a:chOff x="-1" y="0"/>
            <a:chExt cx="3548400" cy="4416000"/>
          </a:xfrm>
        </p:grpSpPr>
        <p:sp>
          <p:nvSpPr>
            <p:cNvPr id="1097" name="Google Shape;1097;p49"/>
            <p:cNvSpPr/>
            <p:nvPr/>
          </p:nvSpPr>
          <p:spPr>
            <a:xfrm>
              <a:off x="-1" y="0"/>
              <a:ext cx="3548400" cy="44160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55E61"/>
                </a:buClr>
                <a:buSzPts val="3100"/>
                <a:buFont typeface="Arial"/>
                <a:buNone/>
              </a:pPr>
              <a:endParaRPr sz="3100" b="0" i="0" u="none" strike="noStrike" cap="none">
                <a:solidFill>
                  <a:srgbClr val="F55E61"/>
                </a:solidFill>
                <a:latin typeface="Arial"/>
                <a:ea typeface="Arial"/>
                <a:cs typeface="Arial"/>
                <a:sym typeface="Arial"/>
              </a:endParaRPr>
            </a:p>
          </p:txBody>
        </p:sp>
        <p:sp>
          <p:nvSpPr>
            <p:cNvPr id="1098" name="Google Shape;1098;p49"/>
            <p:cNvSpPr txBox="1"/>
            <p:nvPr/>
          </p:nvSpPr>
          <p:spPr>
            <a:xfrm>
              <a:off x="-1" y="0"/>
              <a:ext cx="3548400" cy="3767100"/>
            </a:xfrm>
            <a:prstGeom prst="rect">
              <a:avLst/>
            </a:prstGeom>
            <a:noFill/>
            <a:ln>
              <a:noFill/>
            </a:ln>
          </p:spPr>
          <p:txBody>
            <a:bodyPr spcFirstLastPara="1" wrap="square" lIns="58925" tIns="58925" rIns="58925" bIns="58925" anchor="t" anchorCtr="0">
              <a:sp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F55E61"/>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4800"/>
                <a:buFont typeface="Arial"/>
                <a:buNone/>
              </a:pPr>
              <a:r>
                <a:rPr lang="en" sz="4800" b="1" i="0" u="none" strike="noStrike" cap="none">
                  <a:solidFill>
                    <a:srgbClr val="F55E61"/>
                  </a:solidFill>
                  <a:latin typeface="Arial"/>
                  <a:ea typeface="Arial"/>
                  <a:cs typeface="Arial"/>
                  <a:sym typeface="Arial"/>
                </a:rPr>
                <a:t>Không bao giờ buôn chuyện.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F55E61"/>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3100"/>
                <a:buFont typeface="Arial"/>
                <a:buNone/>
              </a:pPr>
              <a:r>
                <a:rPr lang="en" sz="3100" b="0" i="0" u="none" strike="noStrike" cap="none">
                  <a:solidFill>
                    <a:srgbClr val="F55E61"/>
                  </a:solidFill>
                  <a:latin typeface="Arial"/>
                  <a:ea typeface="Arial"/>
                  <a:cs typeface="Arial"/>
                  <a:sym typeface="Arial"/>
                </a:rPr>
                <a:t>Never Gossip.</a:t>
              </a:r>
              <a:endParaRPr sz="1400" b="0" i="0" u="none" strike="noStrike" cap="none">
                <a:solidFill>
                  <a:srgbClr val="000000"/>
                </a:solidFill>
                <a:latin typeface="Arial"/>
                <a:ea typeface="Arial"/>
                <a:cs typeface="Arial"/>
                <a:sym typeface="Arial"/>
              </a:endParaRPr>
            </a:p>
          </p:txBody>
        </p:sp>
      </p:grpSp>
      <p:pic>
        <p:nvPicPr>
          <p:cNvPr id="1099" name="Google Shape;1099;p49" descr="Google Shape;741;p100"/>
          <p:cNvPicPr preferRelativeResize="0"/>
          <p:nvPr/>
        </p:nvPicPr>
        <p:blipFill rotWithShape="1">
          <a:blip r:embed="rId3">
            <a:alphaModFix/>
          </a:blip>
          <a:srcRect/>
          <a:stretch/>
        </p:blipFill>
        <p:spPr>
          <a:xfrm>
            <a:off x="1" y="4"/>
            <a:ext cx="4992300" cy="49923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50" descr="Google Shape;746;p101"/>
          <p:cNvPicPr preferRelativeResize="0"/>
          <p:nvPr/>
        </p:nvPicPr>
        <p:blipFill rotWithShape="1">
          <a:blip r:embed="rId3">
            <a:alphaModFix/>
          </a:blip>
          <a:srcRect/>
          <a:stretch/>
        </p:blipFill>
        <p:spPr>
          <a:xfrm>
            <a:off x="1849515" y="149037"/>
            <a:ext cx="5444965" cy="4845427"/>
          </a:xfrm>
          <a:prstGeom prst="rect">
            <a:avLst/>
          </a:prstGeom>
          <a:noFill/>
          <a:ln>
            <a:noFill/>
          </a:ln>
        </p:spPr>
      </p:pic>
      <p:sp>
        <p:nvSpPr>
          <p:cNvPr id="1105" name="Google Shape;1105;p50"/>
          <p:cNvSpPr txBox="1"/>
          <p:nvPr/>
        </p:nvSpPr>
        <p:spPr>
          <a:xfrm rot="1382891">
            <a:off x="4027244" y="1709166"/>
            <a:ext cx="3781560" cy="72115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BẢO MẬT</a:t>
            </a:r>
            <a:endParaRPr sz="3600" b="1" i="0" u="none" strike="noStrike" cap="none">
              <a:solidFill>
                <a:schemeClr val="lt1"/>
              </a:solidFill>
              <a:latin typeface="Oswald"/>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51"/>
          <p:cNvSpPr txBox="1"/>
          <p:nvPr/>
        </p:nvSpPr>
        <p:spPr>
          <a:xfrm>
            <a:off x="2129333" y="1069156"/>
            <a:ext cx="4885200" cy="18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Ăn Trưa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12:00 to 13:00</a:t>
            </a:r>
            <a:endParaRPr sz="1400" b="0" i="0" u="none" strike="noStrike" cap="none">
              <a:solidFill>
                <a:srgbClr val="000000"/>
              </a:solidFill>
              <a:latin typeface="Arial"/>
              <a:ea typeface="Arial"/>
              <a:cs typeface="Arial"/>
              <a:sym typeface="Arial"/>
            </a:endParaRPr>
          </a:p>
        </p:txBody>
      </p:sp>
      <p:pic>
        <p:nvPicPr>
          <p:cNvPr id="1111" name="Google Shape;1111;p51" descr="images.png"/>
          <p:cNvPicPr preferRelativeResize="0"/>
          <p:nvPr/>
        </p:nvPicPr>
        <p:blipFill rotWithShape="1">
          <a:blip r:embed="rId3">
            <a:alphaModFix/>
          </a:blip>
          <a:srcRect/>
          <a:stretch/>
        </p:blipFill>
        <p:spPr>
          <a:xfrm>
            <a:off x="2197100" y="2995682"/>
            <a:ext cx="4749800" cy="1714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52"/>
          <p:cNvSpPr txBox="1">
            <a:spLocks noGrp="1"/>
          </p:cNvSpPr>
          <p:nvPr>
            <p:ph type="ctrTitle"/>
          </p:nvPr>
        </p:nvSpPr>
        <p:spPr>
          <a:xfrm>
            <a:off x="992425" y="1799775"/>
            <a:ext cx="45588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2700"/>
              <a:t>An toàn tâm lý và </a:t>
            </a:r>
            <a:endParaRPr sz="2700"/>
          </a:p>
          <a:p>
            <a:pPr marL="0" lvl="0" indent="0" algn="l" rtl="0">
              <a:lnSpc>
                <a:spcPct val="100000"/>
              </a:lnSpc>
              <a:spcBef>
                <a:spcPts val="0"/>
              </a:spcBef>
              <a:spcAft>
                <a:spcPts val="0"/>
              </a:spcAft>
              <a:buSzPts val="3600"/>
              <a:buNone/>
            </a:pPr>
            <a:r>
              <a:rPr lang="en" sz="2700"/>
              <a:t>kỹ năng giao tiếp (Phần 2)</a:t>
            </a:r>
            <a:endParaRPr sz="2700"/>
          </a:p>
          <a:p>
            <a:pPr marL="0" lvl="0" indent="0" algn="l" rtl="0">
              <a:lnSpc>
                <a:spcPct val="100000"/>
              </a:lnSpc>
              <a:spcBef>
                <a:spcPts val="0"/>
              </a:spcBef>
              <a:spcAft>
                <a:spcPts val="0"/>
              </a:spcAft>
              <a:buSzPts val="3600"/>
              <a:buNone/>
            </a:pPr>
            <a:r>
              <a:rPr lang="en" sz="1700" b="0" i="1"/>
              <a:t>Psychological Safety &amp; Communications Skills (Part 2)</a:t>
            </a:r>
            <a:endParaRPr sz="1700" b="0" i="1"/>
          </a:p>
        </p:txBody>
      </p:sp>
      <p:sp>
        <p:nvSpPr>
          <p:cNvPr id="1117" name="Google Shape;1117;p52"/>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Mr. Michael Ong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0576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grpSp>
        <p:nvGrpSpPr>
          <p:cNvPr id="1129" name="Google Shape;1129;g293cfd8c207_7_163"/>
          <p:cNvGrpSpPr/>
          <p:nvPr/>
        </p:nvGrpSpPr>
        <p:grpSpPr>
          <a:xfrm>
            <a:off x="4643984" y="2267132"/>
            <a:ext cx="1881882" cy="919911"/>
            <a:chOff x="2770683" y="4223634"/>
            <a:chExt cx="1743353" cy="1226548"/>
          </a:xfrm>
        </p:grpSpPr>
        <p:sp>
          <p:nvSpPr>
            <p:cNvPr id="1130" name="Google Shape;1130;g293cfd8c207_7_163"/>
            <p:cNvSpPr txBox="1"/>
            <p:nvPr/>
          </p:nvSpPr>
          <p:spPr>
            <a:xfrm>
              <a:off x="2981642" y="4347809"/>
              <a:ext cx="1532394" cy="726481"/>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Hãy cởi mở với những ý tưởng</a:t>
              </a: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595959"/>
                </a:buClr>
                <a:buSzPts val="800"/>
                <a:buFont typeface="Arial"/>
                <a:buNone/>
              </a:pPr>
              <a:endParaRPr sz="800" b="1" i="0" u="none" strike="noStrike" cap="none">
                <a:solidFill>
                  <a:srgbClr val="000000"/>
                </a:solidFill>
                <a:latin typeface="Arial"/>
                <a:ea typeface="Arial"/>
                <a:cs typeface="Arial"/>
                <a:sym typeface="Arial"/>
              </a:endParaRPr>
            </a:p>
          </p:txBody>
        </p:sp>
        <p:sp>
          <p:nvSpPr>
            <p:cNvPr id="1131" name="Google Shape;1131;g293cfd8c207_7_163"/>
            <p:cNvSpPr txBox="1"/>
            <p:nvPr/>
          </p:nvSpPr>
          <p:spPr>
            <a:xfrm>
              <a:off x="2810539" y="4823600"/>
              <a:ext cx="1590194" cy="626582"/>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Lắng nghe các ý tưởng mà nó có thể đưa vào phát triển cho các hoạt động sau này</a:t>
              </a:r>
              <a:endParaRPr sz="800" b="0" i="0" u="none" strike="noStrike" cap="none">
                <a:solidFill>
                  <a:srgbClr val="000000"/>
                </a:solidFill>
                <a:latin typeface="Arial"/>
                <a:ea typeface="Arial"/>
                <a:cs typeface="Arial"/>
                <a:sym typeface="Arial"/>
              </a:endParaRPr>
            </a:p>
          </p:txBody>
        </p:sp>
        <p:sp>
          <p:nvSpPr>
            <p:cNvPr id="1132" name="Google Shape;1132;g293cfd8c207_7_163"/>
            <p:cNvSpPr txBox="1"/>
            <p:nvPr/>
          </p:nvSpPr>
          <p:spPr>
            <a:xfrm>
              <a:off x="2770683" y="4223634"/>
              <a:ext cx="872520"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34B39"/>
                </a:buClr>
                <a:buSzPts val="3000"/>
                <a:buFont typeface="Arial"/>
                <a:buNone/>
              </a:pPr>
              <a:r>
                <a:rPr lang="en" sz="3000" b="1" i="0" u="none" strike="noStrike" cap="none">
                  <a:solidFill>
                    <a:srgbClr val="F34B39"/>
                  </a:solidFill>
                  <a:latin typeface="Arial"/>
                  <a:ea typeface="Arial"/>
                  <a:cs typeface="Arial"/>
                  <a:sym typeface="Arial"/>
                </a:rPr>
                <a:t>7</a:t>
              </a:r>
              <a:endParaRPr sz="3000" b="1" i="0" u="none" strike="noStrike" cap="none">
                <a:solidFill>
                  <a:srgbClr val="F34B39"/>
                </a:solidFill>
                <a:latin typeface="Arial"/>
                <a:ea typeface="Arial"/>
                <a:cs typeface="Arial"/>
                <a:sym typeface="Arial"/>
              </a:endParaRPr>
            </a:p>
          </p:txBody>
        </p:sp>
      </p:grpSp>
      <p:sp>
        <p:nvSpPr>
          <p:cNvPr id="1133" name="Google Shape;1133;g293cfd8c207_7_163"/>
          <p:cNvSpPr txBox="1"/>
          <p:nvPr/>
        </p:nvSpPr>
        <p:spPr>
          <a:xfrm>
            <a:off x="3467024" y="179123"/>
            <a:ext cx="5423981" cy="484748"/>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Arial"/>
                <a:ea typeface="Arial"/>
                <a:cs typeface="Arial"/>
                <a:sym typeface="Arial"/>
              </a:rPr>
              <a:t>Đối thoại và ứng xử hòa nhập</a:t>
            </a:r>
            <a:endParaRPr sz="2700" b="1" i="0" u="none" strike="noStrike" cap="none">
              <a:solidFill>
                <a:srgbClr val="000000"/>
              </a:solidFill>
              <a:latin typeface="Arial"/>
              <a:ea typeface="Arial"/>
              <a:cs typeface="Arial"/>
              <a:sym typeface="Arial"/>
            </a:endParaRPr>
          </a:p>
        </p:txBody>
      </p:sp>
      <p:pic>
        <p:nvPicPr>
          <p:cNvPr id="1134" name="Google Shape;1134;g293cfd8c207_7_163"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4" y="166488"/>
            <a:ext cx="1332008" cy="478577"/>
          </a:xfrm>
          <a:prstGeom prst="rect">
            <a:avLst/>
          </a:prstGeom>
          <a:noFill/>
          <a:ln>
            <a:noFill/>
          </a:ln>
        </p:spPr>
      </p:pic>
      <p:grpSp>
        <p:nvGrpSpPr>
          <p:cNvPr id="1135" name="Google Shape;1135;g293cfd8c207_7_163"/>
          <p:cNvGrpSpPr/>
          <p:nvPr/>
        </p:nvGrpSpPr>
        <p:grpSpPr>
          <a:xfrm>
            <a:off x="387521" y="1247683"/>
            <a:ext cx="1597363" cy="961611"/>
            <a:chOff x="516695" y="1714379"/>
            <a:chExt cx="2129817" cy="1282148"/>
          </a:xfrm>
        </p:grpSpPr>
        <p:sp>
          <p:nvSpPr>
            <p:cNvPr id="1136" name="Google Shape;1136;g293cfd8c207_7_163"/>
            <p:cNvSpPr txBox="1"/>
            <p:nvPr/>
          </p:nvSpPr>
          <p:spPr>
            <a:xfrm>
              <a:off x="516695" y="1714379"/>
              <a:ext cx="872519"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9384C"/>
                </a:buClr>
                <a:buSzPts val="3000"/>
                <a:buFont typeface="Arial"/>
                <a:buNone/>
              </a:pPr>
              <a:r>
                <a:rPr lang="en" sz="3000" b="1" i="0" u="none" strike="noStrike" cap="none">
                  <a:solidFill>
                    <a:srgbClr val="09384C"/>
                  </a:solidFill>
                  <a:latin typeface="Arial"/>
                  <a:ea typeface="Arial"/>
                  <a:cs typeface="Arial"/>
                  <a:sym typeface="Arial"/>
                </a:rPr>
                <a:t>1</a:t>
              </a:r>
              <a:endParaRPr sz="3000" b="1" i="0" u="none" strike="noStrike" cap="none">
                <a:solidFill>
                  <a:srgbClr val="09384C"/>
                </a:solidFill>
                <a:latin typeface="Arial"/>
                <a:ea typeface="Arial"/>
                <a:cs typeface="Arial"/>
                <a:sym typeface="Arial"/>
              </a:endParaRPr>
            </a:p>
          </p:txBody>
        </p:sp>
        <p:sp>
          <p:nvSpPr>
            <p:cNvPr id="1137" name="Google Shape;1137;g293cfd8c207_7_163"/>
            <p:cNvSpPr txBox="1"/>
            <p:nvPr/>
          </p:nvSpPr>
          <p:spPr>
            <a:xfrm>
              <a:off x="841393" y="1855032"/>
              <a:ext cx="1583301" cy="264303"/>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Được tôn trọng</a:t>
              </a:r>
              <a:endParaRPr sz="800" b="0" i="0" u="none" strike="noStrike" cap="none">
                <a:solidFill>
                  <a:srgbClr val="000000"/>
                </a:solidFill>
                <a:latin typeface="Arial"/>
                <a:ea typeface="Arial"/>
                <a:cs typeface="Arial"/>
                <a:sym typeface="Arial"/>
              </a:endParaRPr>
            </a:p>
          </p:txBody>
        </p:sp>
        <p:sp>
          <p:nvSpPr>
            <p:cNvPr id="1138" name="Google Shape;1138;g293cfd8c207_7_163"/>
            <p:cNvSpPr txBox="1"/>
            <p:nvPr/>
          </p:nvSpPr>
          <p:spPr>
            <a:xfrm>
              <a:off x="573265" y="2325638"/>
              <a:ext cx="2073247" cy="670889"/>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Hãy tôn trọng người khác dù họ có ở độ tuổi, giới tính hoặc chức vụ nào</a:t>
              </a:r>
              <a:endParaRPr sz="900" b="0" i="0" u="none" strike="noStrike" cap="none">
                <a:solidFill>
                  <a:srgbClr val="000000"/>
                </a:solidFill>
                <a:latin typeface="Arial"/>
                <a:ea typeface="Arial"/>
                <a:cs typeface="Arial"/>
                <a:sym typeface="Arial"/>
              </a:endParaRPr>
            </a:p>
          </p:txBody>
        </p:sp>
      </p:grpSp>
      <p:grpSp>
        <p:nvGrpSpPr>
          <p:cNvPr id="1139" name="Google Shape;1139;g293cfd8c207_7_163"/>
          <p:cNvGrpSpPr/>
          <p:nvPr/>
        </p:nvGrpSpPr>
        <p:grpSpPr>
          <a:xfrm>
            <a:off x="2452664" y="1247683"/>
            <a:ext cx="1431000" cy="1061062"/>
            <a:chOff x="2770683" y="1714379"/>
            <a:chExt cx="1908000" cy="1414749"/>
          </a:xfrm>
        </p:grpSpPr>
        <p:sp>
          <p:nvSpPr>
            <p:cNvPr id="1140" name="Google Shape;1140;g293cfd8c207_7_163"/>
            <p:cNvSpPr txBox="1"/>
            <p:nvPr/>
          </p:nvSpPr>
          <p:spPr>
            <a:xfrm>
              <a:off x="2770683" y="1714379"/>
              <a:ext cx="877989"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34B39"/>
                </a:buClr>
                <a:buSzPts val="3000"/>
                <a:buFont typeface="Arial"/>
                <a:buNone/>
              </a:pPr>
              <a:r>
                <a:rPr lang="en" sz="3000" b="1" i="0" u="none" strike="noStrike" cap="none">
                  <a:solidFill>
                    <a:srgbClr val="F34B39"/>
                  </a:solidFill>
                  <a:latin typeface="Arial"/>
                  <a:ea typeface="Arial"/>
                  <a:cs typeface="Arial"/>
                  <a:sym typeface="Arial"/>
                </a:rPr>
                <a:t>2</a:t>
              </a:r>
              <a:endParaRPr sz="3000" b="1" i="0" u="none" strike="noStrike" cap="none">
                <a:solidFill>
                  <a:srgbClr val="F34B39"/>
                </a:solidFill>
                <a:latin typeface="Arial"/>
                <a:ea typeface="Arial"/>
                <a:cs typeface="Arial"/>
                <a:sym typeface="Arial"/>
              </a:endParaRPr>
            </a:p>
          </p:txBody>
        </p:sp>
        <p:sp>
          <p:nvSpPr>
            <p:cNvPr id="1141" name="Google Shape;1141;g293cfd8c207_7_163"/>
            <p:cNvSpPr txBox="1"/>
            <p:nvPr/>
          </p:nvSpPr>
          <p:spPr>
            <a:xfrm>
              <a:off x="3136684" y="1855032"/>
              <a:ext cx="1541999" cy="264303"/>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Giá trị khác biệt</a:t>
              </a:r>
              <a:endParaRPr sz="800" b="1" i="0" u="none" strike="noStrike" cap="none">
                <a:solidFill>
                  <a:srgbClr val="000000"/>
                </a:solidFill>
                <a:latin typeface="Arial"/>
                <a:ea typeface="Arial"/>
                <a:cs typeface="Arial"/>
                <a:sym typeface="Arial"/>
              </a:endParaRPr>
            </a:p>
          </p:txBody>
        </p:sp>
        <p:sp>
          <p:nvSpPr>
            <p:cNvPr id="1142" name="Google Shape;1142;g293cfd8c207_7_163"/>
            <p:cNvSpPr txBox="1"/>
            <p:nvPr/>
          </p:nvSpPr>
          <p:spPr>
            <a:xfrm>
              <a:off x="2815228" y="2325638"/>
              <a:ext cx="1786916" cy="80349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Chấp nhận, thừa nhận và đánh giá sự khác biệt</a:t>
              </a:r>
              <a:br>
                <a:rPr lang="en" sz="800" b="0" i="0" u="none" strike="noStrike" cap="none">
                  <a:solidFill>
                    <a:srgbClr val="000000"/>
                  </a:solidFill>
                  <a:latin typeface="Arial"/>
                  <a:ea typeface="Arial"/>
                  <a:cs typeface="Arial"/>
                  <a:sym typeface="Arial"/>
                </a:rPr>
              </a:br>
              <a:endParaRPr sz="800" b="0" i="0" u="none" strike="noStrike" cap="none">
                <a:solidFill>
                  <a:srgbClr val="000000"/>
                </a:solidFill>
                <a:latin typeface="Arial"/>
                <a:ea typeface="Arial"/>
                <a:cs typeface="Arial"/>
                <a:sym typeface="Arial"/>
              </a:endParaRPr>
            </a:p>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p:txBody>
        </p:sp>
      </p:grpSp>
      <p:grpSp>
        <p:nvGrpSpPr>
          <p:cNvPr id="1143" name="Google Shape;1143;g293cfd8c207_7_163"/>
          <p:cNvGrpSpPr/>
          <p:nvPr/>
        </p:nvGrpSpPr>
        <p:grpSpPr>
          <a:xfrm>
            <a:off x="4579021" y="1246810"/>
            <a:ext cx="1824538" cy="940886"/>
            <a:chOff x="5024671" y="1714379"/>
            <a:chExt cx="1908000" cy="1254515"/>
          </a:xfrm>
        </p:grpSpPr>
        <p:sp>
          <p:nvSpPr>
            <p:cNvPr id="1144" name="Google Shape;1144;g293cfd8c207_7_163"/>
            <p:cNvSpPr txBox="1"/>
            <p:nvPr/>
          </p:nvSpPr>
          <p:spPr>
            <a:xfrm>
              <a:off x="5400277" y="1855032"/>
              <a:ext cx="1532394" cy="43088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Sử dụng và phát triển tiềm năng</a:t>
              </a:r>
              <a:endParaRPr sz="800" b="1" i="0" u="none" strike="noStrike" cap="none">
                <a:solidFill>
                  <a:srgbClr val="000000"/>
                </a:solidFill>
                <a:latin typeface="Arial"/>
                <a:ea typeface="Arial"/>
                <a:cs typeface="Arial"/>
                <a:sym typeface="Arial"/>
              </a:endParaRPr>
            </a:p>
          </p:txBody>
        </p:sp>
        <p:sp>
          <p:nvSpPr>
            <p:cNvPr id="1145" name="Google Shape;1145;g293cfd8c207_7_163"/>
            <p:cNvSpPr txBox="1"/>
            <p:nvPr/>
          </p:nvSpPr>
          <p:spPr>
            <a:xfrm>
              <a:off x="5153992" y="2342312"/>
              <a:ext cx="1655252" cy="626582"/>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Có kiến thức về sự dụng và phát triển năng lực và tiềm lực của nhan viên</a:t>
              </a:r>
              <a:endParaRPr sz="800" b="0" i="0" u="none" strike="noStrike" cap="none">
                <a:solidFill>
                  <a:srgbClr val="000000"/>
                </a:solidFill>
                <a:latin typeface="Arial"/>
                <a:ea typeface="Arial"/>
                <a:cs typeface="Arial"/>
                <a:sym typeface="Arial"/>
              </a:endParaRPr>
            </a:p>
          </p:txBody>
        </p:sp>
        <p:sp>
          <p:nvSpPr>
            <p:cNvPr id="1146" name="Google Shape;1146;g293cfd8c207_7_163"/>
            <p:cNvSpPr txBox="1"/>
            <p:nvPr/>
          </p:nvSpPr>
          <p:spPr>
            <a:xfrm>
              <a:off x="5024671" y="1714379"/>
              <a:ext cx="872520"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3</a:t>
              </a:r>
              <a:endParaRPr sz="3000" b="1" i="0" u="none" strike="noStrike" cap="none">
                <a:solidFill>
                  <a:srgbClr val="FFC000"/>
                </a:solidFill>
                <a:latin typeface="Arial"/>
                <a:ea typeface="Arial"/>
                <a:cs typeface="Arial"/>
                <a:sym typeface="Arial"/>
              </a:endParaRPr>
            </a:p>
          </p:txBody>
        </p:sp>
      </p:grpSp>
      <p:grpSp>
        <p:nvGrpSpPr>
          <p:cNvPr id="1147" name="Google Shape;1147;g293cfd8c207_7_163"/>
          <p:cNvGrpSpPr/>
          <p:nvPr/>
        </p:nvGrpSpPr>
        <p:grpSpPr>
          <a:xfrm>
            <a:off x="6665472" y="1210886"/>
            <a:ext cx="1755994" cy="834262"/>
            <a:chOff x="6903264" y="1714379"/>
            <a:chExt cx="2341326" cy="1112350"/>
          </a:xfrm>
        </p:grpSpPr>
        <p:sp>
          <p:nvSpPr>
            <p:cNvPr id="1148" name="Google Shape;1148;g293cfd8c207_7_163"/>
            <p:cNvSpPr txBox="1"/>
            <p:nvPr/>
          </p:nvSpPr>
          <p:spPr>
            <a:xfrm>
              <a:off x="7654265" y="1908923"/>
              <a:ext cx="1532394" cy="260071"/>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Hãy minh bạch</a:t>
              </a:r>
              <a:endParaRPr sz="800" b="1" i="0" u="none" strike="noStrike" cap="none">
                <a:solidFill>
                  <a:srgbClr val="000000"/>
                </a:solidFill>
                <a:latin typeface="Arial"/>
                <a:ea typeface="Arial"/>
                <a:cs typeface="Arial"/>
                <a:sym typeface="Arial"/>
              </a:endParaRPr>
            </a:p>
          </p:txBody>
        </p:sp>
        <p:sp>
          <p:nvSpPr>
            <p:cNvPr id="1149" name="Google Shape;1149;g293cfd8c207_7_163"/>
            <p:cNvSpPr txBox="1"/>
            <p:nvPr/>
          </p:nvSpPr>
          <p:spPr>
            <a:xfrm>
              <a:off x="6903264" y="2381286"/>
              <a:ext cx="2341326" cy="445443"/>
            </a:xfrm>
            <a:prstGeom prst="rect">
              <a:avLst/>
            </a:prstGeom>
            <a:noFill/>
            <a:ln>
              <a:noFill/>
            </a:ln>
          </p:spPr>
          <p:txBody>
            <a:bodyPr spcFirstLastPara="1" wrap="square" lIns="68575" tIns="34275" rIns="68575" bIns="34275" anchor="t" anchorCtr="0">
              <a:spAutoFit/>
            </a:bodyPr>
            <a:lstStyle/>
            <a:p>
              <a:pPr marL="342900" marR="0" lvl="0" indent="0" algn="ctr" rtl="0">
                <a:lnSpc>
                  <a:spcPct val="107000"/>
                </a:lnSpc>
                <a:spcBef>
                  <a:spcPts val="0"/>
                </a:spcBef>
                <a:spcAft>
                  <a:spcPts val="0"/>
                </a:spcAft>
                <a:buClr>
                  <a:srgbClr val="09384C"/>
                </a:buClr>
                <a:buSzPts val="800"/>
                <a:buFont typeface="Arial"/>
                <a:buNone/>
              </a:pPr>
              <a:r>
                <a:rPr lang="en" sz="800" b="0" i="0" u="none" strike="noStrike" cap="none">
                  <a:solidFill>
                    <a:srgbClr val="09384C"/>
                  </a:solidFill>
                  <a:latin typeface="Arial"/>
                  <a:ea typeface="Arial"/>
                  <a:cs typeface="Arial"/>
                  <a:sym typeface="Arial"/>
                </a:rPr>
                <a:t>Minh bạch và chia sẻ thông tin, kiến thức</a:t>
              </a:r>
              <a:endParaRPr sz="800" b="0" i="0" u="none" strike="noStrike" cap="none">
                <a:solidFill>
                  <a:srgbClr val="09384C"/>
                </a:solidFill>
                <a:latin typeface="Arial"/>
                <a:ea typeface="Arial"/>
                <a:cs typeface="Arial"/>
                <a:sym typeface="Arial"/>
              </a:endParaRPr>
            </a:p>
          </p:txBody>
        </p:sp>
        <p:sp>
          <p:nvSpPr>
            <p:cNvPr id="1150" name="Google Shape;1150;g293cfd8c207_7_163"/>
            <p:cNvSpPr txBox="1"/>
            <p:nvPr/>
          </p:nvSpPr>
          <p:spPr>
            <a:xfrm>
              <a:off x="7278659" y="1714379"/>
              <a:ext cx="872520"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7F7F7F"/>
                </a:buClr>
                <a:buSzPts val="3000"/>
                <a:buFont typeface="Arial"/>
                <a:buNone/>
              </a:pPr>
              <a:r>
                <a:rPr lang="en" sz="3000" b="1" i="0" u="none" strike="noStrike" cap="none">
                  <a:solidFill>
                    <a:srgbClr val="7F7F7F"/>
                  </a:solidFill>
                  <a:latin typeface="Arial"/>
                  <a:ea typeface="Arial"/>
                  <a:cs typeface="Arial"/>
                  <a:sym typeface="Arial"/>
                </a:rPr>
                <a:t>4</a:t>
              </a:r>
              <a:endParaRPr sz="3000" b="1" i="0" u="none" strike="noStrike" cap="none">
                <a:solidFill>
                  <a:srgbClr val="7F7F7F"/>
                </a:solidFill>
                <a:latin typeface="Arial"/>
                <a:ea typeface="Arial"/>
                <a:cs typeface="Arial"/>
                <a:sym typeface="Arial"/>
              </a:endParaRPr>
            </a:p>
          </p:txBody>
        </p:sp>
      </p:grpSp>
      <p:grpSp>
        <p:nvGrpSpPr>
          <p:cNvPr id="1151" name="Google Shape;1151;g293cfd8c207_7_163"/>
          <p:cNvGrpSpPr/>
          <p:nvPr/>
        </p:nvGrpSpPr>
        <p:grpSpPr>
          <a:xfrm>
            <a:off x="415788" y="2263132"/>
            <a:ext cx="1715228" cy="1313898"/>
            <a:chOff x="9525792" y="1714379"/>
            <a:chExt cx="1895460" cy="1751864"/>
          </a:xfrm>
        </p:grpSpPr>
        <p:sp>
          <p:nvSpPr>
            <p:cNvPr id="1152" name="Google Shape;1152;g293cfd8c207_7_163"/>
            <p:cNvSpPr txBox="1"/>
            <p:nvPr/>
          </p:nvSpPr>
          <p:spPr>
            <a:xfrm>
              <a:off x="9532646" y="1714379"/>
              <a:ext cx="863650"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5</a:t>
              </a:r>
              <a:endParaRPr sz="3000" b="1" i="0" u="none" strike="noStrike" cap="none">
                <a:solidFill>
                  <a:srgbClr val="FFC000"/>
                </a:solidFill>
                <a:latin typeface="Arial"/>
                <a:ea typeface="Arial"/>
                <a:cs typeface="Arial"/>
                <a:sym typeface="Arial"/>
              </a:endParaRPr>
            </a:p>
          </p:txBody>
        </p:sp>
        <p:sp>
          <p:nvSpPr>
            <p:cNvPr id="1153" name="Google Shape;1153;g293cfd8c207_7_163"/>
            <p:cNvSpPr txBox="1"/>
            <p:nvPr/>
          </p:nvSpPr>
          <p:spPr>
            <a:xfrm>
              <a:off x="9854045" y="1855032"/>
              <a:ext cx="1567207" cy="264303"/>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Giao tiếp rõ ràng</a:t>
              </a:r>
              <a:endParaRPr sz="800" b="0" i="0" u="none" strike="noStrike" cap="none">
                <a:solidFill>
                  <a:srgbClr val="000000"/>
                </a:solidFill>
                <a:latin typeface="Arial"/>
                <a:ea typeface="Arial"/>
                <a:cs typeface="Arial"/>
                <a:sym typeface="Arial"/>
              </a:endParaRPr>
            </a:p>
          </p:txBody>
        </p:sp>
        <p:sp>
          <p:nvSpPr>
            <p:cNvPr id="1154" name="Google Shape;1154;g293cfd8c207_7_163"/>
            <p:cNvSpPr txBox="1"/>
            <p:nvPr/>
          </p:nvSpPr>
          <p:spPr>
            <a:xfrm>
              <a:off x="9525792" y="2296243"/>
              <a:ext cx="1795262" cy="11700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Giao tiếp rõ ràng và thành thực. Có nhận thức về sự liên văn hóa. Đảm bảo khi giao tiếp về một chủ đề, mọi người sẽ có chung định nghĩa về các thuật ngữ</a:t>
              </a:r>
              <a:endParaRPr sz="800" b="0" i="0" u="none" strike="noStrike" cap="none">
                <a:solidFill>
                  <a:srgbClr val="000000"/>
                </a:solidFill>
                <a:latin typeface="Arial"/>
                <a:ea typeface="Arial"/>
                <a:cs typeface="Arial"/>
                <a:sym typeface="Arial"/>
              </a:endParaRPr>
            </a:p>
          </p:txBody>
        </p:sp>
      </p:grpSp>
      <p:grpSp>
        <p:nvGrpSpPr>
          <p:cNvPr id="1155" name="Google Shape;1155;g293cfd8c207_7_163"/>
          <p:cNvGrpSpPr/>
          <p:nvPr/>
        </p:nvGrpSpPr>
        <p:grpSpPr>
          <a:xfrm>
            <a:off x="2426972" y="2258902"/>
            <a:ext cx="2217012" cy="1176152"/>
            <a:chOff x="516695" y="4208158"/>
            <a:chExt cx="1805723" cy="1568203"/>
          </a:xfrm>
        </p:grpSpPr>
        <p:sp>
          <p:nvSpPr>
            <p:cNvPr id="1156" name="Google Shape;1156;g293cfd8c207_7_163"/>
            <p:cNvSpPr txBox="1"/>
            <p:nvPr/>
          </p:nvSpPr>
          <p:spPr>
            <a:xfrm>
              <a:off x="516695" y="4208158"/>
              <a:ext cx="877989"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7F7F7F"/>
                </a:buClr>
                <a:buSzPts val="3000"/>
                <a:buFont typeface="Arial"/>
                <a:buNone/>
              </a:pPr>
              <a:r>
                <a:rPr lang="en" sz="3000" b="1" i="0" u="none" strike="noStrike" cap="none">
                  <a:solidFill>
                    <a:srgbClr val="7F7F7F"/>
                  </a:solidFill>
                  <a:latin typeface="Arial"/>
                  <a:ea typeface="Arial"/>
                  <a:cs typeface="Arial"/>
                  <a:sym typeface="Arial"/>
                </a:rPr>
                <a:t>6</a:t>
              </a:r>
              <a:endParaRPr sz="3000" b="1" i="0" u="none" strike="noStrike" cap="none">
                <a:solidFill>
                  <a:srgbClr val="7F7F7F"/>
                </a:solidFill>
                <a:latin typeface="Arial"/>
                <a:ea typeface="Arial"/>
                <a:cs typeface="Arial"/>
                <a:sym typeface="Arial"/>
              </a:endParaRPr>
            </a:p>
          </p:txBody>
        </p:sp>
        <p:sp>
          <p:nvSpPr>
            <p:cNvPr id="1157" name="Google Shape;1157;g293cfd8c207_7_163"/>
            <p:cNvSpPr txBox="1"/>
            <p:nvPr/>
          </p:nvSpPr>
          <p:spPr>
            <a:xfrm>
              <a:off x="780419" y="4343307"/>
              <a:ext cx="1541999" cy="264303"/>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Lắng nghe tích cực</a:t>
              </a:r>
              <a:endParaRPr sz="800" b="1" i="0" u="none" strike="noStrike" cap="none">
                <a:solidFill>
                  <a:srgbClr val="000000"/>
                </a:solidFill>
                <a:latin typeface="Arial"/>
                <a:ea typeface="Arial"/>
                <a:cs typeface="Arial"/>
                <a:sym typeface="Arial"/>
              </a:endParaRPr>
            </a:p>
          </p:txBody>
        </p:sp>
        <p:sp>
          <p:nvSpPr>
            <p:cNvPr id="1158" name="Google Shape;1158;g293cfd8c207_7_163"/>
            <p:cNvSpPr txBox="1"/>
            <p:nvPr/>
          </p:nvSpPr>
          <p:spPr>
            <a:xfrm>
              <a:off x="535481" y="4787501"/>
              <a:ext cx="1323178" cy="98886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Nghĩ theo hướng đối phương đang nói chứ không phải hướng mà bạn sắp tiếp tục nói. Đảm bảo rằng mọi ý kiến đều được lắng nghe.</a:t>
              </a:r>
              <a:endParaRPr sz="800" b="0" i="0" u="none" strike="noStrike" cap="none">
                <a:solidFill>
                  <a:srgbClr val="000000"/>
                </a:solidFill>
                <a:latin typeface="Arial"/>
                <a:ea typeface="Arial"/>
                <a:cs typeface="Arial"/>
                <a:sym typeface="Arial"/>
              </a:endParaRPr>
            </a:p>
          </p:txBody>
        </p:sp>
      </p:grpSp>
      <p:grpSp>
        <p:nvGrpSpPr>
          <p:cNvPr id="1159" name="Google Shape;1159;g293cfd8c207_7_163"/>
          <p:cNvGrpSpPr/>
          <p:nvPr/>
        </p:nvGrpSpPr>
        <p:grpSpPr>
          <a:xfrm>
            <a:off x="7010902" y="2218832"/>
            <a:ext cx="1420270" cy="1424862"/>
            <a:chOff x="5024671" y="4223931"/>
            <a:chExt cx="1893693" cy="1899816"/>
          </a:xfrm>
        </p:grpSpPr>
        <p:sp>
          <p:nvSpPr>
            <p:cNvPr id="1160" name="Google Shape;1160;g293cfd8c207_7_163"/>
            <p:cNvSpPr txBox="1"/>
            <p:nvPr/>
          </p:nvSpPr>
          <p:spPr>
            <a:xfrm>
              <a:off x="5385970" y="4398140"/>
              <a:ext cx="1532394" cy="43088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Đừng ép buộc ai đó thay đổi</a:t>
              </a:r>
              <a:endParaRPr sz="800" b="1" i="0" u="none" strike="noStrike" cap="none">
                <a:solidFill>
                  <a:srgbClr val="000000"/>
                </a:solidFill>
                <a:latin typeface="Arial"/>
                <a:ea typeface="Arial"/>
                <a:cs typeface="Arial"/>
                <a:sym typeface="Arial"/>
              </a:endParaRPr>
            </a:p>
          </p:txBody>
        </p:sp>
        <p:sp>
          <p:nvSpPr>
            <p:cNvPr id="1161" name="Google Shape;1161;g293cfd8c207_7_163"/>
            <p:cNvSpPr txBox="1"/>
            <p:nvPr/>
          </p:nvSpPr>
          <p:spPr>
            <a:xfrm>
              <a:off x="5058342" y="4855386"/>
              <a:ext cx="1741651" cy="1268361"/>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Không cố ép buộc hoặc thuyết phục đối Phương thay đổi suy nghĩ mà thay vào đó là hãy thử thấu hiểu lẫn nhau</a:t>
              </a:r>
              <a:endParaRPr sz="800" b="0" i="0" u="none" strike="noStrike" cap="none">
                <a:solidFill>
                  <a:srgbClr val="000000"/>
                </a:solidFill>
                <a:latin typeface="Arial"/>
                <a:ea typeface="Arial"/>
                <a:cs typeface="Arial"/>
                <a:sym typeface="Arial"/>
              </a:endParaRPr>
            </a:p>
            <a:p>
              <a:pPr marL="0" marR="0" lvl="0" indent="0" algn="ctr" rtl="0">
                <a:lnSpc>
                  <a:spcPct val="107000"/>
                </a:lnSpc>
                <a:spcBef>
                  <a:spcPts val="60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p:txBody>
        </p:sp>
        <p:sp>
          <p:nvSpPr>
            <p:cNvPr id="1162" name="Google Shape;1162;g293cfd8c207_7_163"/>
            <p:cNvSpPr txBox="1"/>
            <p:nvPr/>
          </p:nvSpPr>
          <p:spPr>
            <a:xfrm>
              <a:off x="5024671" y="4223931"/>
              <a:ext cx="872520"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9384C"/>
                </a:buClr>
                <a:buSzPts val="3000"/>
                <a:buFont typeface="Arial"/>
                <a:buNone/>
              </a:pPr>
              <a:r>
                <a:rPr lang="en" sz="3000" b="1" i="0" u="none" strike="noStrike" cap="none">
                  <a:solidFill>
                    <a:srgbClr val="09384C"/>
                  </a:solidFill>
                  <a:latin typeface="Arial"/>
                  <a:ea typeface="Arial"/>
                  <a:cs typeface="Arial"/>
                  <a:sym typeface="Arial"/>
                </a:rPr>
                <a:t>8</a:t>
              </a:r>
              <a:endParaRPr sz="3000" b="1" i="0" u="none" strike="noStrike" cap="none">
                <a:solidFill>
                  <a:srgbClr val="09384C"/>
                </a:solidFill>
                <a:latin typeface="Arial"/>
                <a:ea typeface="Arial"/>
                <a:cs typeface="Arial"/>
                <a:sym typeface="Arial"/>
              </a:endParaRPr>
            </a:p>
          </p:txBody>
        </p:sp>
      </p:grpSp>
      <p:grpSp>
        <p:nvGrpSpPr>
          <p:cNvPr id="1163" name="Google Shape;1163;g293cfd8c207_7_163"/>
          <p:cNvGrpSpPr/>
          <p:nvPr/>
        </p:nvGrpSpPr>
        <p:grpSpPr>
          <a:xfrm>
            <a:off x="452856" y="3455579"/>
            <a:ext cx="1865186" cy="891631"/>
            <a:chOff x="7278659" y="4260836"/>
            <a:chExt cx="1908000" cy="1188841"/>
          </a:xfrm>
        </p:grpSpPr>
        <p:sp>
          <p:nvSpPr>
            <p:cNvPr id="1164" name="Google Shape;1164;g293cfd8c207_7_163"/>
            <p:cNvSpPr txBox="1"/>
            <p:nvPr/>
          </p:nvSpPr>
          <p:spPr>
            <a:xfrm>
              <a:off x="7278659" y="4260836"/>
              <a:ext cx="847731"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9</a:t>
              </a:r>
              <a:endParaRPr sz="3000" b="1" i="0" u="none" strike="noStrike" cap="none">
                <a:solidFill>
                  <a:srgbClr val="FFC000"/>
                </a:solidFill>
                <a:latin typeface="Arial"/>
                <a:ea typeface="Arial"/>
                <a:cs typeface="Arial"/>
                <a:sym typeface="Arial"/>
              </a:endParaRPr>
            </a:p>
          </p:txBody>
        </p:sp>
        <p:sp>
          <p:nvSpPr>
            <p:cNvPr id="1165" name="Google Shape;1165;g293cfd8c207_7_163"/>
            <p:cNvSpPr txBox="1"/>
            <p:nvPr/>
          </p:nvSpPr>
          <p:spPr>
            <a:xfrm>
              <a:off x="7648339" y="4419946"/>
              <a:ext cx="1538320" cy="264303"/>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Chia sẻ sai lầm</a:t>
              </a:r>
              <a:endParaRPr sz="800" b="0" i="0" u="none" strike="noStrike" cap="none">
                <a:solidFill>
                  <a:srgbClr val="000000"/>
                </a:solidFill>
                <a:latin typeface="Arial"/>
                <a:ea typeface="Arial"/>
                <a:cs typeface="Arial"/>
                <a:sym typeface="Arial"/>
              </a:endParaRPr>
            </a:p>
          </p:txBody>
        </p:sp>
        <p:sp>
          <p:nvSpPr>
            <p:cNvPr id="1166" name="Google Shape;1166;g293cfd8c207_7_163"/>
            <p:cNvSpPr txBox="1"/>
            <p:nvPr/>
          </p:nvSpPr>
          <p:spPr>
            <a:xfrm>
              <a:off x="7312181" y="4823095"/>
              <a:ext cx="1552062" cy="626582"/>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Nhìn nhận các sai lầm như những cơ hội mà mình có thể học hỏi</a:t>
              </a:r>
              <a:endParaRPr sz="800" b="0" i="0" u="none" strike="noStrike" cap="none">
                <a:solidFill>
                  <a:srgbClr val="000000"/>
                </a:solidFill>
                <a:latin typeface="Arial"/>
                <a:ea typeface="Arial"/>
                <a:cs typeface="Arial"/>
                <a:sym typeface="Arial"/>
              </a:endParaRPr>
            </a:p>
          </p:txBody>
        </p:sp>
      </p:grpSp>
      <p:grpSp>
        <p:nvGrpSpPr>
          <p:cNvPr id="1167" name="Google Shape;1167;g293cfd8c207_7_163"/>
          <p:cNvGrpSpPr/>
          <p:nvPr/>
        </p:nvGrpSpPr>
        <p:grpSpPr>
          <a:xfrm>
            <a:off x="2392660" y="3443096"/>
            <a:ext cx="2374296" cy="799713"/>
            <a:chOff x="9532646" y="4260836"/>
            <a:chExt cx="1870896" cy="872923"/>
          </a:xfrm>
        </p:grpSpPr>
        <p:sp>
          <p:nvSpPr>
            <p:cNvPr id="1168" name="Google Shape;1168;g293cfd8c207_7_163"/>
            <p:cNvSpPr txBox="1"/>
            <p:nvPr/>
          </p:nvSpPr>
          <p:spPr>
            <a:xfrm>
              <a:off x="9532646" y="4260836"/>
              <a:ext cx="829193" cy="7078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9384C"/>
                </a:buClr>
                <a:buSzPts val="3000"/>
                <a:buFont typeface="Arial"/>
                <a:buNone/>
              </a:pPr>
              <a:r>
                <a:rPr lang="en" sz="3000" b="1" i="0" u="none" strike="noStrike" cap="none">
                  <a:solidFill>
                    <a:srgbClr val="09384C"/>
                  </a:solidFill>
                  <a:latin typeface="Arial"/>
                  <a:ea typeface="Arial"/>
                  <a:cs typeface="Arial"/>
                  <a:sym typeface="Arial"/>
                </a:rPr>
                <a:t>10</a:t>
              </a:r>
              <a:endParaRPr sz="3000" b="1" i="0" u="none" strike="noStrike" cap="none">
                <a:solidFill>
                  <a:srgbClr val="09384C"/>
                </a:solidFill>
                <a:latin typeface="Arial"/>
                <a:ea typeface="Arial"/>
                <a:cs typeface="Arial"/>
                <a:sym typeface="Arial"/>
              </a:endParaRPr>
            </a:p>
          </p:txBody>
        </p:sp>
        <p:sp>
          <p:nvSpPr>
            <p:cNvPr id="1169" name="Google Shape;1169;g293cfd8c207_7_163"/>
            <p:cNvSpPr txBox="1"/>
            <p:nvPr/>
          </p:nvSpPr>
          <p:spPr>
            <a:xfrm>
              <a:off x="9947242" y="4446822"/>
              <a:ext cx="1456300" cy="216374"/>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Đặt câu hỏi</a:t>
              </a:r>
              <a:endParaRPr sz="800" b="1" i="0" u="none" strike="noStrike" cap="none">
                <a:solidFill>
                  <a:srgbClr val="000000"/>
                </a:solidFill>
                <a:latin typeface="Arial"/>
                <a:ea typeface="Arial"/>
                <a:cs typeface="Arial"/>
                <a:sym typeface="Arial"/>
              </a:endParaRPr>
            </a:p>
          </p:txBody>
        </p:sp>
        <p:sp>
          <p:nvSpPr>
            <p:cNvPr id="1170" name="Google Shape;1170;g293cfd8c207_7_163"/>
            <p:cNvSpPr txBox="1"/>
            <p:nvPr/>
          </p:nvSpPr>
          <p:spPr>
            <a:xfrm>
              <a:off x="9640410" y="4772558"/>
              <a:ext cx="1285313" cy="361201"/>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Đặt các câu hỏi để hiểu và học hỏi từ nhau</a:t>
              </a:r>
              <a:endParaRPr sz="800" b="0" i="0" u="none" strike="noStrike" cap="none">
                <a:solidFill>
                  <a:srgbClr val="000000"/>
                </a:solidFill>
                <a:latin typeface="Arial"/>
                <a:ea typeface="Arial"/>
                <a:cs typeface="Arial"/>
                <a:sym typeface="Arial"/>
              </a:endParaRPr>
            </a:p>
          </p:txBody>
        </p:sp>
      </p:grpSp>
      <p:sp>
        <p:nvSpPr>
          <p:cNvPr id="1171" name="Google Shape;1171;g293cfd8c207_7_163"/>
          <p:cNvSpPr txBox="1"/>
          <p:nvPr/>
        </p:nvSpPr>
        <p:spPr>
          <a:xfrm>
            <a:off x="8364473" y="746344"/>
            <a:ext cx="1601864" cy="48474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172" name="Google Shape;1172;g293cfd8c207_7_163"/>
          <p:cNvSpPr txBox="1"/>
          <p:nvPr/>
        </p:nvSpPr>
        <p:spPr>
          <a:xfrm>
            <a:off x="4638542" y="3405891"/>
            <a:ext cx="1077968" cy="53091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7F7F7F"/>
              </a:buClr>
              <a:buSzPts val="3000"/>
              <a:buFont typeface="Arial"/>
              <a:buNone/>
            </a:pPr>
            <a:r>
              <a:rPr lang="en" sz="3000" b="1" i="0" u="none" strike="noStrike" cap="none">
                <a:solidFill>
                  <a:srgbClr val="7F7F7F"/>
                </a:solidFill>
                <a:latin typeface="Arial"/>
                <a:ea typeface="Arial"/>
                <a:cs typeface="Arial"/>
                <a:sym typeface="Arial"/>
              </a:rPr>
              <a:t>11</a:t>
            </a:r>
            <a:endParaRPr sz="3000" b="1" i="0" u="none" strike="noStrike" cap="none">
              <a:solidFill>
                <a:srgbClr val="7F7F7F"/>
              </a:solidFill>
              <a:latin typeface="Arial"/>
              <a:ea typeface="Arial"/>
              <a:cs typeface="Arial"/>
              <a:sym typeface="Arial"/>
            </a:endParaRPr>
          </a:p>
        </p:txBody>
      </p:sp>
      <p:sp>
        <p:nvSpPr>
          <p:cNvPr id="1173" name="Google Shape;1173;g293cfd8c207_7_163"/>
          <p:cNvSpPr txBox="1"/>
          <p:nvPr/>
        </p:nvSpPr>
        <p:spPr>
          <a:xfrm>
            <a:off x="7531100" y="3519108"/>
            <a:ext cx="1010658" cy="32316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Ứng xử khi bị cô lập</a:t>
            </a:r>
            <a:endParaRPr sz="800" b="1" i="0" u="none" strike="noStrike" cap="none">
              <a:solidFill>
                <a:srgbClr val="000000"/>
              </a:solidFill>
              <a:latin typeface="Arial"/>
              <a:ea typeface="Arial"/>
              <a:cs typeface="Arial"/>
              <a:sym typeface="Arial"/>
            </a:endParaRPr>
          </a:p>
        </p:txBody>
      </p:sp>
      <p:sp>
        <p:nvSpPr>
          <p:cNvPr id="1174" name="Google Shape;1174;g293cfd8c207_7_163"/>
          <p:cNvSpPr txBox="1"/>
          <p:nvPr/>
        </p:nvSpPr>
        <p:spPr>
          <a:xfrm>
            <a:off x="7010902" y="3840398"/>
            <a:ext cx="1468285" cy="605792"/>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Hãy lên tiếng khi bạn nghĩ rằng ai đó xung quanh đang bị cô lập, chế giễu hoặc phớt lờ</a:t>
            </a:r>
            <a:endParaRPr sz="800" b="0" i="0" u="none" strike="noStrike" cap="none">
              <a:solidFill>
                <a:srgbClr val="000000"/>
              </a:solidFill>
              <a:latin typeface="Arial"/>
              <a:ea typeface="Arial"/>
              <a:cs typeface="Arial"/>
              <a:sym typeface="Arial"/>
            </a:endParaRPr>
          </a:p>
        </p:txBody>
      </p:sp>
      <p:sp>
        <p:nvSpPr>
          <p:cNvPr id="1175" name="Google Shape;1175;g293cfd8c207_7_163"/>
          <p:cNvSpPr txBox="1"/>
          <p:nvPr/>
        </p:nvSpPr>
        <p:spPr>
          <a:xfrm>
            <a:off x="6973584" y="3379118"/>
            <a:ext cx="834353" cy="53091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12</a:t>
            </a:r>
            <a:endParaRPr sz="3000" b="1" i="0" u="none" strike="noStrike" cap="none">
              <a:solidFill>
                <a:srgbClr val="FFC000"/>
              </a:solidFill>
              <a:latin typeface="Arial"/>
              <a:ea typeface="Arial"/>
              <a:cs typeface="Arial"/>
              <a:sym typeface="Arial"/>
            </a:endParaRPr>
          </a:p>
        </p:txBody>
      </p:sp>
      <p:sp>
        <p:nvSpPr>
          <p:cNvPr id="1176" name="Google Shape;1176;g293cfd8c207_7_163"/>
          <p:cNvSpPr txBox="1"/>
          <p:nvPr/>
        </p:nvSpPr>
        <p:spPr>
          <a:xfrm>
            <a:off x="5197187" y="3577030"/>
            <a:ext cx="1468285" cy="1962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Giải quyết xung đột</a:t>
            </a:r>
            <a:endParaRPr sz="800" b="1" i="0" u="none" strike="noStrike" cap="none">
              <a:solidFill>
                <a:srgbClr val="000000"/>
              </a:solidFill>
              <a:latin typeface="Arial"/>
              <a:ea typeface="Arial"/>
              <a:cs typeface="Arial"/>
              <a:sym typeface="Arial"/>
            </a:endParaRPr>
          </a:p>
        </p:txBody>
      </p:sp>
      <p:sp>
        <p:nvSpPr>
          <p:cNvPr id="1177" name="Google Shape;1177;g293cfd8c207_7_163"/>
          <p:cNvSpPr txBox="1"/>
          <p:nvPr/>
        </p:nvSpPr>
        <p:spPr>
          <a:xfrm>
            <a:off x="4940170" y="3877273"/>
            <a:ext cx="1517234" cy="469936"/>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Nhận ra những hiểu lầm và giải quyết xung đột nhanh nhất có thể</a:t>
            </a:r>
            <a:endParaRPr sz="800" b="0" i="0" u="none" strike="noStrike" cap="none">
              <a:solidFill>
                <a:srgbClr val="000000"/>
              </a:solidFill>
              <a:latin typeface="Arial"/>
              <a:ea typeface="Arial"/>
              <a:cs typeface="Arial"/>
              <a:sym typeface="Arial"/>
            </a:endParaRPr>
          </a:p>
        </p:txBody>
      </p:sp>
      <p:sp>
        <p:nvSpPr>
          <p:cNvPr id="1178" name="Google Shape;1178;g293cfd8c207_7_163"/>
          <p:cNvSpPr txBox="1"/>
          <p:nvPr/>
        </p:nvSpPr>
        <p:spPr>
          <a:xfrm>
            <a:off x="6025892" y="4762099"/>
            <a:ext cx="3661264" cy="19620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Arial"/>
                <a:ea typeface="Arial"/>
                <a:cs typeface="Arial"/>
                <a:sym typeface="Arial"/>
              </a:rPr>
              <a:t>Xây dựng dựa theo Miller &amp; Katz and Gabriella Fägerlind</a:t>
            </a:r>
            <a:endParaRPr sz="800" b="0" i="1"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1183"/>
        <p:cNvGrpSpPr/>
        <p:nvPr/>
      </p:nvGrpSpPr>
      <p:grpSpPr>
        <a:xfrm>
          <a:off x="0" y="0"/>
          <a:ext cx="0" cy="0"/>
          <a:chOff x="0" y="0"/>
          <a:chExt cx="0" cy="0"/>
        </a:xfrm>
      </p:grpSpPr>
      <p:grpSp>
        <p:nvGrpSpPr>
          <p:cNvPr id="1184" name="Google Shape;1184;g293cfd8c207_0_19"/>
          <p:cNvGrpSpPr/>
          <p:nvPr/>
        </p:nvGrpSpPr>
        <p:grpSpPr>
          <a:xfrm>
            <a:off x="4644092" y="2267132"/>
            <a:ext cx="1982558" cy="774200"/>
            <a:chOff x="2770683" y="4223634"/>
            <a:chExt cx="1836552" cy="1032266"/>
          </a:xfrm>
        </p:grpSpPr>
        <p:sp>
          <p:nvSpPr>
            <p:cNvPr id="1185" name="Google Shape;1185;g293cfd8c207_0_19"/>
            <p:cNvSpPr txBox="1"/>
            <p:nvPr/>
          </p:nvSpPr>
          <p:spPr>
            <a:xfrm>
              <a:off x="3074835" y="4347809"/>
              <a:ext cx="1532400" cy="5349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Be open to </a:t>
              </a:r>
              <a:r>
                <a:rPr lang="en" sz="800" b="1">
                  <a:solidFill>
                    <a:srgbClr val="000000"/>
                  </a:solidFill>
                  <a:latin typeface="Arial"/>
                  <a:ea typeface="Arial"/>
                  <a:cs typeface="Arial"/>
                  <a:sym typeface="Arial"/>
                </a:rPr>
                <a:t>ideas</a:t>
              </a:r>
              <a:r>
                <a:rPr lang="en" sz="800" b="1" i="0" u="none" strike="noStrike" cap="none">
                  <a:solidFill>
                    <a:srgbClr val="000000"/>
                  </a:solidFill>
                  <a:latin typeface="Arial"/>
                  <a:ea typeface="Arial"/>
                  <a:cs typeface="Arial"/>
                  <a:sym typeface="Arial"/>
                </a:rPr>
                <a:t> </a:t>
              </a:r>
              <a:endParaRPr sz="800" b="1"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595959"/>
                </a:buClr>
                <a:buSzPts val="800"/>
                <a:buFont typeface="Arial"/>
                <a:buNone/>
              </a:pPr>
              <a:endParaRPr sz="800" b="1" i="0" u="none" strike="noStrike" cap="none">
                <a:solidFill>
                  <a:srgbClr val="000000"/>
                </a:solidFill>
                <a:latin typeface="Arial"/>
                <a:ea typeface="Arial"/>
                <a:cs typeface="Arial"/>
                <a:sym typeface="Arial"/>
              </a:endParaRPr>
            </a:p>
          </p:txBody>
        </p:sp>
        <p:sp>
          <p:nvSpPr>
            <p:cNvPr id="1186" name="Google Shape;1186;g293cfd8c207_0_19"/>
            <p:cNvSpPr txBox="1"/>
            <p:nvPr/>
          </p:nvSpPr>
          <p:spPr>
            <a:xfrm>
              <a:off x="2810539" y="4823600"/>
              <a:ext cx="1590300" cy="4323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Listen to ideas that can develop the operations.</a:t>
              </a:r>
              <a:endParaRPr sz="800" b="0" i="0" u="none" strike="noStrike" cap="none">
                <a:solidFill>
                  <a:srgbClr val="000000"/>
                </a:solidFill>
                <a:latin typeface="Arial"/>
                <a:ea typeface="Arial"/>
                <a:cs typeface="Arial"/>
                <a:sym typeface="Arial"/>
              </a:endParaRPr>
            </a:p>
          </p:txBody>
        </p:sp>
        <p:sp>
          <p:nvSpPr>
            <p:cNvPr id="1187" name="Google Shape;1187;g293cfd8c207_0_19"/>
            <p:cNvSpPr txBox="1"/>
            <p:nvPr/>
          </p:nvSpPr>
          <p:spPr>
            <a:xfrm>
              <a:off x="2770683" y="4223634"/>
              <a:ext cx="8724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34B39"/>
                </a:buClr>
                <a:buSzPts val="3000"/>
                <a:buFont typeface="Arial"/>
                <a:buNone/>
              </a:pPr>
              <a:r>
                <a:rPr lang="en" sz="3000" b="1" i="0" u="none" strike="noStrike" cap="none">
                  <a:solidFill>
                    <a:srgbClr val="F34B39"/>
                  </a:solidFill>
                  <a:latin typeface="Arial"/>
                  <a:ea typeface="Arial"/>
                  <a:cs typeface="Arial"/>
                  <a:sym typeface="Arial"/>
                </a:rPr>
                <a:t>7</a:t>
              </a:r>
              <a:endParaRPr sz="3000" b="1" i="0" u="none" strike="noStrike" cap="none">
                <a:solidFill>
                  <a:srgbClr val="F34B39"/>
                </a:solidFill>
                <a:latin typeface="Arial"/>
                <a:ea typeface="Arial"/>
                <a:cs typeface="Arial"/>
                <a:sym typeface="Arial"/>
              </a:endParaRPr>
            </a:p>
          </p:txBody>
        </p:sp>
      </p:grpSp>
      <p:sp>
        <p:nvSpPr>
          <p:cNvPr id="1188" name="Google Shape;1188;g293cfd8c207_0_19"/>
          <p:cNvSpPr txBox="1"/>
          <p:nvPr/>
        </p:nvSpPr>
        <p:spPr>
          <a:xfrm>
            <a:off x="3467024" y="179123"/>
            <a:ext cx="5424000" cy="4848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700"/>
              <a:buFont typeface="Arial"/>
              <a:buNone/>
            </a:pPr>
            <a:r>
              <a:rPr lang="en" sz="2700" b="1">
                <a:solidFill>
                  <a:srgbClr val="000000"/>
                </a:solidFill>
                <a:latin typeface="Arial"/>
                <a:ea typeface="Arial"/>
                <a:cs typeface="Arial"/>
                <a:sym typeface="Arial"/>
              </a:rPr>
              <a:t>I</a:t>
            </a:r>
            <a:r>
              <a:rPr lang="en" sz="2700" b="1" i="0" u="none" strike="noStrike" cap="none">
                <a:solidFill>
                  <a:srgbClr val="000000"/>
                </a:solidFill>
                <a:latin typeface="Arial"/>
                <a:ea typeface="Arial"/>
                <a:cs typeface="Arial"/>
                <a:sym typeface="Arial"/>
              </a:rPr>
              <a:t>nclusive </a:t>
            </a:r>
            <a:r>
              <a:rPr lang="en" sz="2700" b="1"/>
              <a:t>B</a:t>
            </a:r>
            <a:r>
              <a:rPr lang="en" sz="2700" b="1" i="0" u="none" strike="noStrike" cap="none">
                <a:solidFill>
                  <a:srgbClr val="000000"/>
                </a:solidFill>
                <a:latin typeface="Arial"/>
                <a:ea typeface="Arial"/>
                <a:cs typeface="Arial"/>
                <a:sym typeface="Arial"/>
              </a:rPr>
              <a:t>ehaviours</a:t>
            </a:r>
            <a:endParaRPr sz="2700" b="1" i="0" u="none" strike="noStrike" cap="none">
              <a:solidFill>
                <a:srgbClr val="000000"/>
              </a:solidFill>
              <a:latin typeface="Arial"/>
              <a:ea typeface="Arial"/>
              <a:cs typeface="Arial"/>
              <a:sym typeface="Arial"/>
            </a:endParaRPr>
          </a:p>
        </p:txBody>
      </p:sp>
      <p:pic>
        <p:nvPicPr>
          <p:cNvPr id="1189" name="Google Shape;1189;g293cfd8c207_0_19"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995" y="166488"/>
            <a:ext cx="1332011" cy="478577"/>
          </a:xfrm>
          <a:prstGeom prst="rect">
            <a:avLst/>
          </a:prstGeom>
          <a:noFill/>
          <a:ln>
            <a:noFill/>
          </a:ln>
        </p:spPr>
      </p:pic>
      <p:grpSp>
        <p:nvGrpSpPr>
          <p:cNvPr id="1190" name="Google Shape;1190;g293cfd8c207_0_19"/>
          <p:cNvGrpSpPr/>
          <p:nvPr/>
        </p:nvGrpSpPr>
        <p:grpSpPr>
          <a:xfrm>
            <a:off x="387521" y="1247683"/>
            <a:ext cx="1460603" cy="929819"/>
            <a:chOff x="516695" y="1714379"/>
            <a:chExt cx="1947471" cy="1239759"/>
          </a:xfrm>
        </p:grpSpPr>
        <p:sp>
          <p:nvSpPr>
            <p:cNvPr id="1191" name="Google Shape;1191;g293cfd8c207_0_19"/>
            <p:cNvSpPr txBox="1"/>
            <p:nvPr/>
          </p:nvSpPr>
          <p:spPr>
            <a:xfrm>
              <a:off x="516695" y="1714379"/>
              <a:ext cx="8724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9384C"/>
                </a:buClr>
                <a:buSzPts val="3000"/>
                <a:buFont typeface="Arial"/>
                <a:buNone/>
              </a:pPr>
              <a:r>
                <a:rPr lang="en" sz="3000" b="1" i="0" u="none" strike="noStrike" cap="none">
                  <a:solidFill>
                    <a:srgbClr val="09384C"/>
                  </a:solidFill>
                  <a:latin typeface="Arial"/>
                  <a:ea typeface="Arial"/>
                  <a:cs typeface="Arial"/>
                  <a:sym typeface="Arial"/>
                </a:rPr>
                <a:t>1</a:t>
              </a:r>
              <a:endParaRPr sz="3000" b="1" i="0" u="none" strike="noStrike" cap="none">
                <a:solidFill>
                  <a:srgbClr val="09384C"/>
                </a:solidFill>
                <a:latin typeface="Arial"/>
                <a:ea typeface="Arial"/>
                <a:cs typeface="Arial"/>
                <a:sym typeface="Arial"/>
              </a:endParaRPr>
            </a:p>
          </p:txBody>
        </p:sp>
        <p:sp>
          <p:nvSpPr>
            <p:cNvPr id="1192" name="Google Shape;1192;g293cfd8c207_0_19"/>
            <p:cNvSpPr txBox="1"/>
            <p:nvPr/>
          </p:nvSpPr>
          <p:spPr>
            <a:xfrm>
              <a:off x="841393" y="1855032"/>
              <a:ext cx="1583400" cy="2565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a:solidFill>
                    <a:srgbClr val="000000"/>
                  </a:solidFill>
                  <a:latin typeface="Arial"/>
                  <a:ea typeface="Arial"/>
                  <a:cs typeface="Arial"/>
                  <a:sym typeface="Arial"/>
                </a:rPr>
                <a:t>Be respectful</a:t>
              </a:r>
              <a:endParaRPr sz="800" b="0" i="0" u="none" strike="noStrike" cap="none">
                <a:solidFill>
                  <a:srgbClr val="000000"/>
                </a:solidFill>
                <a:latin typeface="Arial"/>
                <a:ea typeface="Arial"/>
                <a:cs typeface="Arial"/>
                <a:sym typeface="Arial"/>
              </a:endParaRPr>
            </a:p>
          </p:txBody>
        </p:sp>
        <p:sp>
          <p:nvSpPr>
            <p:cNvPr id="1193" name="Google Shape;1193;g293cfd8c207_0_19"/>
            <p:cNvSpPr txBox="1"/>
            <p:nvPr/>
          </p:nvSpPr>
          <p:spPr>
            <a:xfrm>
              <a:off x="573266" y="2325638"/>
              <a:ext cx="1890900" cy="6285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a:solidFill>
                    <a:srgbClr val="000000"/>
                  </a:solidFill>
                  <a:latin typeface="Arial"/>
                  <a:ea typeface="Arial"/>
                  <a:cs typeface="Arial"/>
                  <a:sym typeface="Arial"/>
                </a:rPr>
                <a:t>Be respectful to each other, no matter of age, gender or working title</a:t>
              </a:r>
              <a:r>
                <a:rPr lang="en" sz="900">
                  <a:solidFill>
                    <a:srgbClr val="53575A"/>
                  </a:solidFill>
                  <a:latin typeface="Arial"/>
                  <a:ea typeface="Arial"/>
                  <a:cs typeface="Arial"/>
                  <a:sym typeface="Arial"/>
                </a:rPr>
                <a:t>.</a:t>
              </a:r>
              <a:endParaRPr sz="900" b="0" i="0" u="none" strike="noStrike" cap="none">
                <a:solidFill>
                  <a:srgbClr val="000000"/>
                </a:solidFill>
                <a:latin typeface="Arial"/>
                <a:ea typeface="Arial"/>
                <a:cs typeface="Arial"/>
                <a:sym typeface="Arial"/>
              </a:endParaRPr>
            </a:p>
          </p:txBody>
        </p:sp>
      </p:grpSp>
      <p:grpSp>
        <p:nvGrpSpPr>
          <p:cNvPr id="1194" name="Google Shape;1194;g293cfd8c207_0_19"/>
          <p:cNvGrpSpPr/>
          <p:nvPr/>
        </p:nvGrpSpPr>
        <p:grpSpPr>
          <a:xfrm>
            <a:off x="2452664" y="1247683"/>
            <a:ext cx="1431001" cy="1046144"/>
            <a:chOff x="2770683" y="1714379"/>
            <a:chExt cx="1908001" cy="1394859"/>
          </a:xfrm>
        </p:grpSpPr>
        <p:sp>
          <p:nvSpPr>
            <p:cNvPr id="1195" name="Google Shape;1195;g293cfd8c207_0_19"/>
            <p:cNvSpPr txBox="1"/>
            <p:nvPr/>
          </p:nvSpPr>
          <p:spPr>
            <a:xfrm>
              <a:off x="2770683" y="1714379"/>
              <a:ext cx="8781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34B39"/>
                </a:buClr>
                <a:buSzPts val="3000"/>
                <a:buFont typeface="Arial"/>
                <a:buNone/>
              </a:pPr>
              <a:r>
                <a:rPr lang="en" sz="3000" b="1" i="0" u="none" strike="noStrike" cap="none">
                  <a:solidFill>
                    <a:srgbClr val="F34B39"/>
                  </a:solidFill>
                  <a:latin typeface="Arial"/>
                  <a:ea typeface="Arial"/>
                  <a:cs typeface="Arial"/>
                  <a:sym typeface="Arial"/>
                </a:rPr>
                <a:t>2</a:t>
              </a:r>
              <a:endParaRPr sz="3000" b="1" i="0" u="none" strike="noStrike" cap="none">
                <a:solidFill>
                  <a:srgbClr val="F34B39"/>
                </a:solidFill>
                <a:latin typeface="Arial"/>
                <a:ea typeface="Arial"/>
                <a:cs typeface="Arial"/>
                <a:sym typeface="Arial"/>
              </a:endParaRPr>
            </a:p>
          </p:txBody>
        </p:sp>
        <p:sp>
          <p:nvSpPr>
            <p:cNvPr id="1196" name="Google Shape;1196;g293cfd8c207_0_19"/>
            <p:cNvSpPr txBox="1"/>
            <p:nvPr/>
          </p:nvSpPr>
          <p:spPr>
            <a:xfrm>
              <a:off x="3136684" y="1855032"/>
              <a:ext cx="1542000" cy="2565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Value differences</a:t>
              </a:r>
              <a:endParaRPr sz="800" b="1" i="0" u="none" strike="noStrike" cap="none">
                <a:solidFill>
                  <a:srgbClr val="000000"/>
                </a:solidFill>
                <a:latin typeface="Arial"/>
                <a:ea typeface="Arial"/>
                <a:cs typeface="Arial"/>
                <a:sym typeface="Arial"/>
              </a:endParaRPr>
            </a:p>
          </p:txBody>
        </p:sp>
        <p:sp>
          <p:nvSpPr>
            <p:cNvPr id="1197" name="Google Shape;1197;g293cfd8c207_0_19"/>
            <p:cNvSpPr txBox="1"/>
            <p:nvPr/>
          </p:nvSpPr>
          <p:spPr>
            <a:xfrm>
              <a:off x="2815228" y="2325638"/>
              <a:ext cx="1786800" cy="7836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a:solidFill>
                    <a:srgbClr val="000000"/>
                  </a:solidFill>
                  <a:latin typeface="Arial"/>
                  <a:ea typeface="Arial"/>
                  <a:cs typeface="Arial"/>
                  <a:sym typeface="Arial"/>
                </a:rPr>
                <a:t>Allow, acknowledge, and value differences</a:t>
              </a:r>
              <a:r>
                <a:rPr lang="en" sz="800">
                  <a:solidFill>
                    <a:srgbClr val="53575A"/>
                  </a:solidFill>
                  <a:latin typeface="Arial"/>
                  <a:ea typeface="Arial"/>
                  <a:cs typeface="Arial"/>
                  <a:sym typeface="Arial"/>
                </a:rPr>
                <a:t>.</a:t>
              </a:r>
              <a:br>
                <a:rPr lang="en" sz="800">
                  <a:solidFill>
                    <a:srgbClr val="53575A"/>
                  </a:solidFill>
                  <a:latin typeface="Arial"/>
                  <a:ea typeface="Arial"/>
                  <a:cs typeface="Arial"/>
                  <a:sym typeface="Arial"/>
                </a:rPr>
              </a:br>
              <a:endParaRPr sz="800">
                <a:solidFill>
                  <a:schemeClr val="dk1"/>
                </a:solidFill>
                <a:latin typeface="Arial"/>
                <a:ea typeface="Arial"/>
                <a:cs typeface="Arial"/>
                <a:sym typeface="Arial"/>
              </a:endParaRPr>
            </a:p>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p:txBody>
        </p:sp>
      </p:grpSp>
      <p:grpSp>
        <p:nvGrpSpPr>
          <p:cNvPr id="1198" name="Google Shape;1198;g293cfd8c207_0_19"/>
          <p:cNvGrpSpPr/>
          <p:nvPr/>
        </p:nvGrpSpPr>
        <p:grpSpPr>
          <a:xfrm>
            <a:off x="4579237" y="1246810"/>
            <a:ext cx="1824626" cy="926800"/>
            <a:chOff x="5024671" y="1714379"/>
            <a:chExt cx="1908006" cy="1235733"/>
          </a:xfrm>
        </p:grpSpPr>
        <p:sp>
          <p:nvSpPr>
            <p:cNvPr id="1199" name="Google Shape;1199;g293cfd8c207_0_19"/>
            <p:cNvSpPr txBox="1"/>
            <p:nvPr/>
          </p:nvSpPr>
          <p:spPr>
            <a:xfrm>
              <a:off x="5400277" y="1855032"/>
              <a:ext cx="1532400" cy="420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Use and develop </a:t>
              </a:r>
              <a:endParaRPr sz="1100"/>
            </a:p>
            <a:p>
              <a:pPr marL="0" marR="0" lvl="0" indent="0" algn="l" rtl="0">
                <a:spcBef>
                  <a:spcPts val="0"/>
                </a:spcBef>
                <a:spcAft>
                  <a:spcPts val="0"/>
                </a:spcAft>
                <a:buNone/>
              </a:pPr>
              <a:r>
                <a:rPr lang="en" sz="800" b="1">
                  <a:solidFill>
                    <a:srgbClr val="000000"/>
                  </a:solidFill>
                  <a:latin typeface="Arial"/>
                  <a:ea typeface="Arial"/>
                  <a:cs typeface="Arial"/>
                  <a:sym typeface="Arial"/>
                </a:rPr>
                <a:t>potential</a:t>
              </a:r>
              <a:endParaRPr sz="800" b="1" i="0" u="none" strike="noStrike" cap="none">
                <a:solidFill>
                  <a:srgbClr val="000000"/>
                </a:solidFill>
                <a:latin typeface="Arial"/>
                <a:ea typeface="Arial"/>
                <a:cs typeface="Arial"/>
                <a:sym typeface="Arial"/>
              </a:endParaRPr>
            </a:p>
          </p:txBody>
        </p:sp>
        <p:sp>
          <p:nvSpPr>
            <p:cNvPr id="1200" name="Google Shape;1200;g293cfd8c207_0_19"/>
            <p:cNvSpPr txBox="1"/>
            <p:nvPr/>
          </p:nvSpPr>
          <p:spPr>
            <a:xfrm>
              <a:off x="5153992" y="2342312"/>
              <a:ext cx="1655400" cy="6078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Have knowledge of, use and develop employee's competence and potential.</a:t>
              </a:r>
              <a:endParaRPr sz="800" b="0" i="0" u="none" strike="noStrike" cap="none">
                <a:solidFill>
                  <a:srgbClr val="000000"/>
                </a:solidFill>
                <a:latin typeface="Arial"/>
                <a:ea typeface="Arial"/>
                <a:cs typeface="Arial"/>
                <a:sym typeface="Arial"/>
              </a:endParaRPr>
            </a:p>
          </p:txBody>
        </p:sp>
        <p:sp>
          <p:nvSpPr>
            <p:cNvPr id="1201" name="Google Shape;1201;g293cfd8c207_0_19"/>
            <p:cNvSpPr txBox="1"/>
            <p:nvPr/>
          </p:nvSpPr>
          <p:spPr>
            <a:xfrm>
              <a:off x="5024671" y="1714379"/>
              <a:ext cx="8724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3</a:t>
              </a:r>
              <a:endParaRPr sz="3000" b="1" i="0" u="none" strike="noStrike" cap="none">
                <a:solidFill>
                  <a:srgbClr val="FFC000"/>
                </a:solidFill>
                <a:latin typeface="Arial"/>
                <a:ea typeface="Arial"/>
                <a:cs typeface="Arial"/>
                <a:sym typeface="Arial"/>
              </a:endParaRPr>
            </a:p>
          </p:txBody>
        </p:sp>
      </p:grpSp>
      <p:grpSp>
        <p:nvGrpSpPr>
          <p:cNvPr id="1202" name="Google Shape;1202;g293cfd8c207_0_19"/>
          <p:cNvGrpSpPr/>
          <p:nvPr/>
        </p:nvGrpSpPr>
        <p:grpSpPr>
          <a:xfrm>
            <a:off x="6642914" y="1210886"/>
            <a:ext cx="1755900" cy="778280"/>
            <a:chOff x="6873187" y="1714379"/>
            <a:chExt cx="2341200" cy="1037707"/>
          </a:xfrm>
        </p:grpSpPr>
        <p:sp>
          <p:nvSpPr>
            <p:cNvPr id="1203" name="Google Shape;1203;g293cfd8c207_0_19"/>
            <p:cNvSpPr txBox="1"/>
            <p:nvPr/>
          </p:nvSpPr>
          <p:spPr>
            <a:xfrm>
              <a:off x="7654265" y="1855032"/>
              <a:ext cx="1532400" cy="2565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a:solidFill>
                    <a:srgbClr val="000000"/>
                  </a:solidFill>
                  <a:latin typeface="Arial"/>
                  <a:ea typeface="Arial"/>
                  <a:cs typeface="Arial"/>
                  <a:sym typeface="Arial"/>
                </a:rPr>
                <a:t>Be transparent</a:t>
              </a:r>
              <a:endParaRPr sz="800" b="1" i="0" u="none" strike="noStrike" cap="none">
                <a:solidFill>
                  <a:srgbClr val="000000"/>
                </a:solidFill>
                <a:latin typeface="Arial"/>
                <a:ea typeface="Arial"/>
                <a:cs typeface="Arial"/>
                <a:sym typeface="Arial"/>
              </a:endParaRPr>
            </a:p>
          </p:txBody>
        </p:sp>
        <p:sp>
          <p:nvSpPr>
            <p:cNvPr id="1204" name="Google Shape;1204;g293cfd8c207_0_19"/>
            <p:cNvSpPr txBox="1"/>
            <p:nvPr/>
          </p:nvSpPr>
          <p:spPr>
            <a:xfrm>
              <a:off x="6873187" y="2319786"/>
              <a:ext cx="2341200" cy="432300"/>
            </a:xfrm>
            <a:prstGeom prst="rect">
              <a:avLst/>
            </a:prstGeom>
            <a:noFill/>
            <a:ln>
              <a:noFill/>
            </a:ln>
          </p:spPr>
          <p:txBody>
            <a:bodyPr spcFirstLastPara="1" wrap="square" lIns="68575" tIns="34275" rIns="68575" bIns="34275" anchor="t" anchorCtr="0">
              <a:spAutoFit/>
            </a:bodyPr>
            <a:lstStyle/>
            <a:p>
              <a:pPr marL="342900" marR="0" lvl="0" indent="0" algn="ctr" rtl="0">
                <a:lnSpc>
                  <a:spcPct val="107000"/>
                </a:lnSpc>
                <a:spcBef>
                  <a:spcPts val="0"/>
                </a:spcBef>
                <a:spcAft>
                  <a:spcPts val="0"/>
                </a:spcAft>
                <a:buNone/>
              </a:pPr>
              <a:r>
                <a:rPr lang="en" sz="800">
                  <a:solidFill>
                    <a:srgbClr val="000000"/>
                  </a:solidFill>
                  <a:latin typeface="Arial"/>
                  <a:ea typeface="Arial"/>
                  <a:cs typeface="Arial"/>
                  <a:sym typeface="Arial"/>
                </a:rPr>
                <a:t>Be transparent and share information  and knowledge</a:t>
              </a:r>
              <a:r>
                <a:rPr lang="en" sz="800">
                  <a:solidFill>
                    <a:srgbClr val="53575A"/>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p:txBody>
        </p:sp>
        <p:sp>
          <p:nvSpPr>
            <p:cNvPr id="1205" name="Google Shape;1205;g293cfd8c207_0_19"/>
            <p:cNvSpPr txBox="1"/>
            <p:nvPr/>
          </p:nvSpPr>
          <p:spPr>
            <a:xfrm>
              <a:off x="7278659" y="1714379"/>
              <a:ext cx="8724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7F7F7F"/>
                </a:buClr>
                <a:buSzPts val="3000"/>
                <a:buFont typeface="Arial"/>
                <a:buNone/>
              </a:pPr>
              <a:r>
                <a:rPr lang="en" sz="3000" b="1" i="0" u="none" strike="noStrike" cap="none">
                  <a:solidFill>
                    <a:srgbClr val="7F7F7F"/>
                  </a:solidFill>
                  <a:latin typeface="Arial"/>
                  <a:ea typeface="Arial"/>
                  <a:cs typeface="Arial"/>
                  <a:sym typeface="Arial"/>
                </a:rPr>
                <a:t>4</a:t>
              </a:r>
              <a:endParaRPr sz="3000" b="1" i="0" u="none" strike="noStrike" cap="none">
                <a:solidFill>
                  <a:srgbClr val="7F7F7F"/>
                </a:solidFill>
                <a:latin typeface="Arial"/>
                <a:ea typeface="Arial"/>
                <a:cs typeface="Arial"/>
                <a:sym typeface="Arial"/>
              </a:endParaRPr>
            </a:p>
          </p:txBody>
        </p:sp>
      </p:grpSp>
      <p:grpSp>
        <p:nvGrpSpPr>
          <p:cNvPr id="1206" name="Google Shape;1206;g293cfd8c207_0_19"/>
          <p:cNvGrpSpPr/>
          <p:nvPr/>
        </p:nvGrpSpPr>
        <p:grpSpPr>
          <a:xfrm>
            <a:off x="415655" y="2263132"/>
            <a:ext cx="1715195" cy="1024098"/>
            <a:chOff x="9525792" y="1714379"/>
            <a:chExt cx="1895453" cy="1365464"/>
          </a:xfrm>
        </p:grpSpPr>
        <p:sp>
          <p:nvSpPr>
            <p:cNvPr id="1207" name="Google Shape;1207;g293cfd8c207_0_19"/>
            <p:cNvSpPr txBox="1"/>
            <p:nvPr/>
          </p:nvSpPr>
          <p:spPr>
            <a:xfrm>
              <a:off x="9532646" y="1714379"/>
              <a:ext cx="8637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5</a:t>
              </a:r>
              <a:endParaRPr sz="3000" b="1" i="0" u="none" strike="noStrike" cap="none">
                <a:solidFill>
                  <a:srgbClr val="FFC000"/>
                </a:solidFill>
                <a:latin typeface="Arial"/>
                <a:ea typeface="Arial"/>
                <a:cs typeface="Arial"/>
                <a:sym typeface="Arial"/>
              </a:endParaRPr>
            </a:p>
          </p:txBody>
        </p:sp>
        <p:sp>
          <p:nvSpPr>
            <p:cNvPr id="1208" name="Google Shape;1208;g293cfd8c207_0_19"/>
            <p:cNvSpPr txBox="1"/>
            <p:nvPr/>
          </p:nvSpPr>
          <p:spPr>
            <a:xfrm>
              <a:off x="9854045" y="1855032"/>
              <a:ext cx="1567200" cy="2565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a:solidFill>
                    <a:srgbClr val="000000"/>
                  </a:solidFill>
                  <a:latin typeface="Arial"/>
                  <a:ea typeface="Arial"/>
                  <a:cs typeface="Arial"/>
                  <a:sym typeface="Arial"/>
                </a:rPr>
                <a:t>Communicate clearly</a:t>
              </a:r>
              <a:endParaRPr sz="800" b="0" i="0" u="none" strike="noStrike" cap="none">
                <a:solidFill>
                  <a:srgbClr val="000000"/>
                </a:solidFill>
                <a:latin typeface="Arial"/>
                <a:ea typeface="Arial"/>
                <a:cs typeface="Arial"/>
                <a:sym typeface="Arial"/>
              </a:endParaRPr>
            </a:p>
          </p:txBody>
        </p:sp>
        <p:sp>
          <p:nvSpPr>
            <p:cNvPr id="1209" name="Google Shape;1209;g293cfd8c207_0_19"/>
            <p:cNvSpPr txBox="1"/>
            <p:nvPr/>
          </p:nvSpPr>
          <p:spPr>
            <a:xfrm>
              <a:off x="9525792" y="2296243"/>
              <a:ext cx="1795200" cy="7836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a:solidFill>
                    <a:srgbClr val="000000"/>
                  </a:solidFill>
                  <a:latin typeface="Arial"/>
                  <a:ea typeface="Arial"/>
                  <a:cs typeface="Arial"/>
                  <a:sym typeface="Arial"/>
                </a:rPr>
                <a:t>Communicate clearly, and honestly. With intercultural awareness. Ensure you</a:t>
              </a:r>
              <a:r>
                <a:rPr lang="en" sz="800" b="0" i="0" u="none" strike="noStrike" cap="none">
                  <a:solidFill>
                    <a:srgbClr val="000000"/>
                  </a:solidFill>
                  <a:latin typeface="Arial"/>
                  <a:ea typeface="Arial"/>
                  <a:cs typeface="Arial"/>
                  <a:sym typeface="Arial"/>
                </a:rPr>
                <a:t> use the same definition of terms.</a:t>
              </a:r>
              <a:endParaRPr sz="800" b="0" i="0" u="none" strike="noStrike" cap="none">
                <a:solidFill>
                  <a:srgbClr val="000000"/>
                </a:solidFill>
                <a:latin typeface="Arial"/>
                <a:ea typeface="Arial"/>
                <a:cs typeface="Arial"/>
                <a:sym typeface="Arial"/>
              </a:endParaRPr>
            </a:p>
          </p:txBody>
        </p:sp>
      </p:grpSp>
      <p:grpSp>
        <p:nvGrpSpPr>
          <p:cNvPr id="1210" name="Google Shape;1210;g293cfd8c207_0_19"/>
          <p:cNvGrpSpPr/>
          <p:nvPr/>
        </p:nvGrpSpPr>
        <p:grpSpPr>
          <a:xfrm>
            <a:off x="2426988" y="2258902"/>
            <a:ext cx="2217068" cy="1022207"/>
            <a:chOff x="516695" y="4208158"/>
            <a:chExt cx="1805724" cy="1362943"/>
          </a:xfrm>
        </p:grpSpPr>
        <p:sp>
          <p:nvSpPr>
            <p:cNvPr id="1211" name="Google Shape;1211;g293cfd8c207_0_19"/>
            <p:cNvSpPr txBox="1"/>
            <p:nvPr/>
          </p:nvSpPr>
          <p:spPr>
            <a:xfrm>
              <a:off x="516695" y="4208158"/>
              <a:ext cx="8781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7F7F7F"/>
                </a:buClr>
                <a:buSzPts val="3000"/>
                <a:buFont typeface="Arial"/>
                <a:buNone/>
              </a:pPr>
              <a:r>
                <a:rPr lang="en" sz="3000" b="1" i="0" u="none" strike="noStrike" cap="none">
                  <a:solidFill>
                    <a:srgbClr val="7F7F7F"/>
                  </a:solidFill>
                  <a:latin typeface="Arial"/>
                  <a:ea typeface="Arial"/>
                  <a:cs typeface="Arial"/>
                  <a:sym typeface="Arial"/>
                </a:rPr>
                <a:t>6</a:t>
              </a:r>
              <a:endParaRPr sz="3000" b="1" i="0" u="none" strike="noStrike" cap="none">
                <a:solidFill>
                  <a:srgbClr val="7F7F7F"/>
                </a:solidFill>
                <a:latin typeface="Arial"/>
                <a:ea typeface="Arial"/>
                <a:cs typeface="Arial"/>
                <a:sym typeface="Arial"/>
              </a:endParaRPr>
            </a:p>
          </p:txBody>
        </p:sp>
        <p:sp>
          <p:nvSpPr>
            <p:cNvPr id="1212" name="Google Shape;1212;g293cfd8c207_0_19"/>
            <p:cNvSpPr txBox="1"/>
            <p:nvPr/>
          </p:nvSpPr>
          <p:spPr>
            <a:xfrm>
              <a:off x="780419" y="4343307"/>
              <a:ext cx="1542000" cy="2565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a:solidFill>
                    <a:srgbClr val="000000"/>
                  </a:solidFill>
                  <a:latin typeface="Arial"/>
                  <a:ea typeface="Arial"/>
                  <a:cs typeface="Arial"/>
                  <a:sym typeface="Arial"/>
                </a:rPr>
                <a:t>Li</a:t>
              </a:r>
              <a:r>
                <a:rPr lang="en" sz="800" b="1" i="0" u="none" strike="noStrike" cap="none">
                  <a:solidFill>
                    <a:srgbClr val="000000"/>
                  </a:solidFill>
                  <a:latin typeface="Arial"/>
                  <a:ea typeface="Arial"/>
                  <a:cs typeface="Arial"/>
                  <a:sym typeface="Arial"/>
                </a:rPr>
                <a:t>sten actively</a:t>
              </a:r>
              <a:endParaRPr sz="800" b="1" i="0" u="none" strike="noStrike" cap="none">
                <a:solidFill>
                  <a:srgbClr val="000000"/>
                </a:solidFill>
                <a:latin typeface="Arial"/>
                <a:ea typeface="Arial"/>
                <a:cs typeface="Arial"/>
                <a:sym typeface="Arial"/>
              </a:endParaRPr>
            </a:p>
          </p:txBody>
        </p:sp>
        <p:sp>
          <p:nvSpPr>
            <p:cNvPr id="1213" name="Google Shape;1213;g293cfd8c207_0_19"/>
            <p:cNvSpPr txBox="1"/>
            <p:nvPr/>
          </p:nvSpPr>
          <p:spPr>
            <a:xfrm>
              <a:off x="535481" y="4787501"/>
              <a:ext cx="1323300" cy="7836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a:solidFill>
                    <a:srgbClr val="000000"/>
                  </a:solidFill>
                  <a:latin typeface="Arial"/>
                  <a:ea typeface="Arial"/>
                  <a:cs typeface="Arial"/>
                  <a:sym typeface="Arial"/>
                </a:rPr>
                <a:t>T</a:t>
              </a:r>
              <a:r>
                <a:rPr lang="en" sz="800" b="0" i="0" u="none" strike="noStrike" cap="none">
                  <a:solidFill>
                    <a:srgbClr val="000000"/>
                  </a:solidFill>
                  <a:latin typeface="Arial"/>
                  <a:ea typeface="Arial"/>
                  <a:cs typeface="Arial"/>
                  <a:sym typeface="Arial"/>
                </a:rPr>
                <a:t>hink about what the other person is saying, not what you are going to say next. Make sure all voices are heard. </a:t>
              </a:r>
              <a:endParaRPr sz="800" b="0" i="0" u="none" strike="noStrike" cap="none">
                <a:solidFill>
                  <a:srgbClr val="000000"/>
                </a:solidFill>
                <a:latin typeface="Arial"/>
                <a:ea typeface="Arial"/>
                <a:cs typeface="Arial"/>
                <a:sym typeface="Arial"/>
              </a:endParaRPr>
            </a:p>
          </p:txBody>
        </p:sp>
      </p:grpSp>
      <p:grpSp>
        <p:nvGrpSpPr>
          <p:cNvPr id="1214" name="Google Shape;1214;g293cfd8c207_0_19"/>
          <p:cNvGrpSpPr/>
          <p:nvPr/>
        </p:nvGrpSpPr>
        <p:grpSpPr>
          <a:xfrm>
            <a:off x="7010902" y="2218832"/>
            <a:ext cx="1420274" cy="1269866"/>
            <a:chOff x="5024671" y="4223931"/>
            <a:chExt cx="1893699" cy="1693155"/>
          </a:xfrm>
        </p:grpSpPr>
        <p:sp>
          <p:nvSpPr>
            <p:cNvPr id="1215" name="Google Shape;1215;g293cfd8c207_0_19"/>
            <p:cNvSpPr txBox="1"/>
            <p:nvPr/>
          </p:nvSpPr>
          <p:spPr>
            <a:xfrm>
              <a:off x="5385970" y="4398140"/>
              <a:ext cx="1532400" cy="420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a:solidFill>
                    <a:srgbClr val="000000"/>
                  </a:solidFill>
                  <a:latin typeface="Arial"/>
                  <a:ea typeface="Arial"/>
                  <a:cs typeface="Arial"/>
                  <a:sym typeface="Arial"/>
                </a:rPr>
                <a:t>Do not force someone to change</a:t>
              </a:r>
              <a:endParaRPr sz="800" b="1" i="0" u="none" strike="noStrike" cap="none">
                <a:solidFill>
                  <a:srgbClr val="000000"/>
                </a:solidFill>
                <a:latin typeface="Arial"/>
                <a:ea typeface="Arial"/>
                <a:cs typeface="Arial"/>
                <a:sym typeface="Arial"/>
              </a:endParaRPr>
            </a:p>
          </p:txBody>
        </p:sp>
        <p:sp>
          <p:nvSpPr>
            <p:cNvPr id="1216" name="Google Shape;1216;g293cfd8c207_0_19"/>
            <p:cNvSpPr txBox="1"/>
            <p:nvPr/>
          </p:nvSpPr>
          <p:spPr>
            <a:xfrm>
              <a:off x="5058342" y="4855386"/>
              <a:ext cx="1741800" cy="10617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a:solidFill>
                    <a:srgbClr val="000000"/>
                  </a:solidFill>
                  <a:latin typeface="Arial"/>
                  <a:ea typeface="Arial"/>
                  <a:cs typeface="Arial"/>
                  <a:sym typeface="Arial"/>
                </a:rPr>
                <a:t>D</a:t>
              </a:r>
              <a:r>
                <a:rPr lang="en" sz="800" b="0" i="0" u="none" strike="noStrike" cap="none">
                  <a:solidFill>
                    <a:srgbClr val="000000"/>
                  </a:solidFill>
                  <a:latin typeface="Arial"/>
                  <a:ea typeface="Arial"/>
                  <a:cs typeface="Arial"/>
                  <a:sym typeface="Arial"/>
                </a:rPr>
                <a:t>o not try to force or persuade the other to change their mind but try to understand each other.</a:t>
              </a:r>
              <a:endParaRPr sz="800" b="0" i="0" u="none" strike="noStrike" cap="none">
                <a:solidFill>
                  <a:srgbClr val="000000"/>
                </a:solidFill>
                <a:latin typeface="Arial"/>
                <a:ea typeface="Arial"/>
                <a:cs typeface="Arial"/>
                <a:sym typeface="Arial"/>
              </a:endParaRPr>
            </a:p>
            <a:p>
              <a:pPr marL="0" marR="0" lvl="0" indent="0" algn="ctr" rtl="0">
                <a:lnSpc>
                  <a:spcPct val="107000"/>
                </a:lnSpc>
                <a:spcBef>
                  <a:spcPts val="60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p:txBody>
        </p:sp>
        <p:sp>
          <p:nvSpPr>
            <p:cNvPr id="1217" name="Google Shape;1217;g293cfd8c207_0_19"/>
            <p:cNvSpPr txBox="1"/>
            <p:nvPr/>
          </p:nvSpPr>
          <p:spPr>
            <a:xfrm>
              <a:off x="5024671" y="4223931"/>
              <a:ext cx="8724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9384C"/>
                </a:buClr>
                <a:buSzPts val="3000"/>
                <a:buFont typeface="Arial"/>
                <a:buNone/>
              </a:pPr>
              <a:r>
                <a:rPr lang="en" sz="3000" b="1" i="0" u="none" strike="noStrike" cap="none">
                  <a:solidFill>
                    <a:srgbClr val="09384C"/>
                  </a:solidFill>
                  <a:latin typeface="Arial"/>
                  <a:ea typeface="Arial"/>
                  <a:cs typeface="Arial"/>
                  <a:sym typeface="Arial"/>
                </a:rPr>
                <a:t>8</a:t>
              </a:r>
              <a:endParaRPr sz="3000" b="1" i="0" u="none" strike="noStrike" cap="none">
                <a:solidFill>
                  <a:srgbClr val="09384C"/>
                </a:solidFill>
                <a:latin typeface="Arial"/>
                <a:ea typeface="Arial"/>
                <a:cs typeface="Arial"/>
                <a:sym typeface="Arial"/>
              </a:endParaRPr>
            </a:p>
          </p:txBody>
        </p:sp>
      </p:grpSp>
      <p:grpSp>
        <p:nvGrpSpPr>
          <p:cNvPr id="1218" name="Google Shape;1218;g293cfd8c207_0_19"/>
          <p:cNvGrpSpPr/>
          <p:nvPr/>
        </p:nvGrpSpPr>
        <p:grpSpPr>
          <a:xfrm>
            <a:off x="453143" y="3455579"/>
            <a:ext cx="1865339" cy="745919"/>
            <a:chOff x="7278659" y="4260836"/>
            <a:chExt cx="1908080" cy="994559"/>
          </a:xfrm>
        </p:grpSpPr>
        <p:sp>
          <p:nvSpPr>
            <p:cNvPr id="1219" name="Google Shape;1219;g293cfd8c207_0_19"/>
            <p:cNvSpPr txBox="1"/>
            <p:nvPr/>
          </p:nvSpPr>
          <p:spPr>
            <a:xfrm>
              <a:off x="7278659" y="4260836"/>
              <a:ext cx="847800" cy="7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9</a:t>
              </a:r>
              <a:endParaRPr sz="3000" b="1" i="0" u="none" strike="noStrike" cap="none">
                <a:solidFill>
                  <a:srgbClr val="FFC000"/>
                </a:solidFill>
                <a:latin typeface="Arial"/>
                <a:ea typeface="Arial"/>
                <a:cs typeface="Arial"/>
                <a:sym typeface="Arial"/>
              </a:endParaRPr>
            </a:p>
          </p:txBody>
        </p:sp>
        <p:sp>
          <p:nvSpPr>
            <p:cNvPr id="1220" name="Google Shape;1220;g293cfd8c207_0_19"/>
            <p:cNvSpPr txBox="1"/>
            <p:nvPr/>
          </p:nvSpPr>
          <p:spPr>
            <a:xfrm>
              <a:off x="7648339" y="4419946"/>
              <a:ext cx="1538400" cy="2565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Share mistakes</a:t>
              </a:r>
              <a:endParaRPr sz="800" b="0" i="0" u="none" strike="noStrike" cap="none">
                <a:solidFill>
                  <a:srgbClr val="000000"/>
                </a:solidFill>
                <a:latin typeface="Arial"/>
                <a:ea typeface="Arial"/>
                <a:cs typeface="Arial"/>
                <a:sym typeface="Arial"/>
              </a:endParaRPr>
            </a:p>
          </p:txBody>
        </p:sp>
        <p:sp>
          <p:nvSpPr>
            <p:cNvPr id="1221" name="Google Shape;1221;g293cfd8c207_0_19"/>
            <p:cNvSpPr txBox="1"/>
            <p:nvPr/>
          </p:nvSpPr>
          <p:spPr>
            <a:xfrm>
              <a:off x="7312181" y="4823095"/>
              <a:ext cx="1552200" cy="4323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a:solidFill>
                    <a:srgbClr val="000000"/>
                  </a:solidFill>
                  <a:latin typeface="Arial"/>
                  <a:ea typeface="Arial"/>
                  <a:cs typeface="Arial"/>
                  <a:sym typeface="Arial"/>
                </a:rPr>
                <a:t>View mistakes as opportunities for learning </a:t>
              </a:r>
              <a:endParaRPr sz="800">
                <a:solidFill>
                  <a:srgbClr val="000000"/>
                </a:solidFill>
                <a:latin typeface="Arial"/>
                <a:ea typeface="Arial"/>
                <a:cs typeface="Arial"/>
                <a:sym typeface="Arial"/>
              </a:endParaRPr>
            </a:p>
          </p:txBody>
        </p:sp>
      </p:grpSp>
      <p:grpSp>
        <p:nvGrpSpPr>
          <p:cNvPr id="1222" name="Google Shape;1222;g293cfd8c207_0_19"/>
          <p:cNvGrpSpPr/>
          <p:nvPr/>
        </p:nvGrpSpPr>
        <p:grpSpPr>
          <a:xfrm>
            <a:off x="2392956" y="3442958"/>
            <a:ext cx="2374227" cy="792813"/>
            <a:chOff x="9532646" y="4260836"/>
            <a:chExt cx="1870796" cy="865422"/>
          </a:xfrm>
        </p:grpSpPr>
        <p:sp>
          <p:nvSpPr>
            <p:cNvPr id="1223" name="Google Shape;1223;g293cfd8c207_0_19"/>
            <p:cNvSpPr txBox="1"/>
            <p:nvPr/>
          </p:nvSpPr>
          <p:spPr>
            <a:xfrm>
              <a:off x="9532646" y="4260836"/>
              <a:ext cx="829200" cy="579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9384C"/>
                </a:buClr>
                <a:buSzPts val="3000"/>
                <a:buFont typeface="Arial"/>
                <a:buNone/>
              </a:pPr>
              <a:r>
                <a:rPr lang="en" sz="3000" b="1" i="0" u="none" strike="noStrike" cap="none">
                  <a:solidFill>
                    <a:srgbClr val="09384C"/>
                  </a:solidFill>
                  <a:latin typeface="Arial"/>
                  <a:ea typeface="Arial"/>
                  <a:cs typeface="Arial"/>
                  <a:sym typeface="Arial"/>
                </a:rPr>
                <a:t>10</a:t>
              </a:r>
              <a:endParaRPr sz="3000" b="1" i="0" u="none" strike="noStrike" cap="none">
                <a:solidFill>
                  <a:srgbClr val="09384C"/>
                </a:solidFill>
                <a:latin typeface="Arial"/>
                <a:ea typeface="Arial"/>
                <a:cs typeface="Arial"/>
                <a:sym typeface="Arial"/>
              </a:endParaRPr>
            </a:p>
          </p:txBody>
        </p:sp>
        <p:sp>
          <p:nvSpPr>
            <p:cNvPr id="1224" name="Google Shape;1224;g293cfd8c207_0_19"/>
            <p:cNvSpPr txBox="1"/>
            <p:nvPr/>
          </p:nvSpPr>
          <p:spPr>
            <a:xfrm>
              <a:off x="9947242" y="4446822"/>
              <a:ext cx="1456200" cy="210000"/>
            </a:xfrm>
            <a:prstGeom prst="rect">
              <a:avLst/>
            </a:prstGeom>
            <a:noFill/>
            <a:ln>
              <a:noFill/>
            </a:ln>
          </p:spPr>
          <p:txBody>
            <a:bodyPr spcFirstLastPara="1" wrap="square" lIns="68575" tIns="34275" rIns="68575" bIns="34275" anchor="t" anchorCtr="0">
              <a:spAutoFit/>
            </a:bodyPr>
            <a:lstStyle/>
            <a:p>
              <a:pPr marL="0" marR="0" lvl="0" indent="0" algn="l" rtl="0">
                <a:lnSpc>
                  <a:spcPct val="107000"/>
                </a:lnSpc>
                <a:spcBef>
                  <a:spcPts val="0"/>
                </a:spcBef>
                <a:spcAft>
                  <a:spcPts val="0"/>
                </a:spcAft>
                <a:buClr>
                  <a:srgbClr val="000000"/>
                </a:buClr>
                <a:buSzPts val="800"/>
                <a:buFont typeface="Arial"/>
                <a:buNone/>
              </a:pPr>
              <a:r>
                <a:rPr lang="en" sz="800" b="1">
                  <a:solidFill>
                    <a:srgbClr val="000000"/>
                  </a:solidFill>
                  <a:latin typeface="Arial"/>
                  <a:ea typeface="Arial"/>
                  <a:cs typeface="Arial"/>
                  <a:sym typeface="Arial"/>
                </a:rPr>
                <a:t>Ask questions</a:t>
              </a:r>
              <a:endParaRPr sz="800" b="1" i="0" u="none" strike="noStrike" cap="none">
                <a:solidFill>
                  <a:srgbClr val="000000"/>
                </a:solidFill>
                <a:latin typeface="Arial"/>
                <a:ea typeface="Arial"/>
                <a:cs typeface="Arial"/>
                <a:sym typeface="Arial"/>
              </a:endParaRPr>
            </a:p>
          </p:txBody>
        </p:sp>
        <p:sp>
          <p:nvSpPr>
            <p:cNvPr id="1225" name="Google Shape;1225;g293cfd8c207_0_19"/>
            <p:cNvSpPr txBox="1"/>
            <p:nvPr/>
          </p:nvSpPr>
          <p:spPr>
            <a:xfrm>
              <a:off x="9640410" y="4772558"/>
              <a:ext cx="1285200" cy="3537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a:solidFill>
                    <a:srgbClr val="000000"/>
                  </a:solidFill>
                  <a:latin typeface="Arial"/>
                  <a:ea typeface="Arial"/>
                  <a:cs typeface="Arial"/>
                  <a:sym typeface="Arial"/>
                </a:rPr>
                <a:t>Ask questions to understand and learn. </a:t>
              </a:r>
              <a:endParaRPr sz="800">
                <a:solidFill>
                  <a:srgbClr val="000000"/>
                </a:solidFill>
                <a:latin typeface="Arial"/>
                <a:ea typeface="Arial"/>
                <a:cs typeface="Arial"/>
                <a:sym typeface="Arial"/>
              </a:endParaRPr>
            </a:p>
          </p:txBody>
        </p:sp>
      </p:grpSp>
      <p:sp>
        <p:nvSpPr>
          <p:cNvPr id="1226" name="Google Shape;1226;g293cfd8c207_0_19"/>
          <p:cNvSpPr txBox="1"/>
          <p:nvPr/>
        </p:nvSpPr>
        <p:spPr>
          <a:xfrm>
            <a:off x="8364473" y="746345"/>
            <a:ext cx="16020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27" name="Google Shape;1227;g293cfd8c207_0_19"/>
          <p:cNvSpPr txBox="1"/>
          <p:nvPr/>
        </p:nvSpPr>
        <p:spPr>
          <a:xfrm>
            <a:off x="4638542" y="3405891"/>
            <a:ext cx="10779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7F7F7F"/>
              </a:buClr>
              <a:buSzPts val="3000"/>
              <a:buFont typeface="Arial"/>
              <a:buNone/>
            </a:pPr>
            <a:r>
              <a:rPr lang="en" sz="3000" b="1" i="0" u="none" strike="noStrike" cap="none">
                <a:solidFill>
                  <a:srgbClr val="7F7F7F"/>
                </a:solidFill>
                <a:latin typeface="Arial"/>
                <a:ea typeface="Arial"/>
                <a:cs typeface="Arial"/>
                <a:sym typeface="Arial"/>
              </a:rPr>
              <a:t>11</a:t>
            </a:r>
            <a:endParaRPr sz="3000" b="1" i="0" u="none" strike="noStrike" cap="none">
              <a:solidFill>
                <a:srgbClr val="7F7F7F"/>
              </a:solidFill>
              <a:latin typeface="Arial"/>
              <a:ea typeface="Arial"/>
              <a:cs typeface="Arial"/>
              <a:sym typeface="Arial"/>
            </a:endParaRPr>
          </a:p>
        </p:txBody>
      </p:sp>
      <p:sp>
        <p:nvSpPr>
          <p:cNvPr id="1228" name="Google Shape;1228;g293cfd8c207_0_19"/>
          <p:cNvSpPr txBox="1"/>
          <p:nvPr/>
        </p:nvSpPr>
        <p:spPr>
          <a:xfrm>
            <a:off x="7531099" y="3519108"/>
            <a:ext cx="1468200" cy="315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i="0" u="none" strike="noStrike" cap="none">
                <a:solidFill>
                  <a:srgbClr val="000000"/>
                </a:solidFill>
                <a:latin typeface="Arial"/>
                <a:ea typeface="Arial"/>
                <a:cs typeface="Arial"/>
                <a:sym typeface="Arial"/>
              </a:rPr>
              <a:t>React on exclusion</a:t>
            </a:r>
            <a:endParaRPr sz="800" b="1"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800" b="1">
              <a:solidFill>
                <a:srgbClr val="000000"/>
              </a:solidFill>
              <a:latin typeface="Arial"/>
              <a:ea typeface="Arial"/>
              <a:cs typeface="Arial"/>
              <a:sym typeface="Arial"/>
            </a:endParaRPr>
          </a:p>
        </p:txBody>
      </p:sp>
      <p:sp>
        <p:nvSpPr>
          <p:cNvPr id="1229" name="Google Shape;1229;g293cfd8c207_0_19"/>
          <p:cNvSpPr txBox="1"/>
          <p:nvPr/>
        </p:nvSpPr>
        <p:spPr>
          <a:xfrm>
            <a:off x="7010902" y="3840398"/>
            <a:ext cx="1468200" cy="4560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Speak up if you think people  get excluded, ridiculed or ignored.</a:t>
            </a:r>
            <a:endParaRPr sz="800" b="0" i="0" u="none" strike="noStrike" cap="none">
              <a:solidFill>
                <a:srgbClr val="000000"/>
              </a:solidFill>
              <a:latin typeface="Arial"/>
              <a:ea typeface="Arial"/>
              <a:cs typeface="Arial"/>
              <a:sym typeface="Arial"/>
            </a:endParaRPr>
          </a:p>
        </p:txBody>
      </p:sp>
      <p:sp>
        <p:nvSpPr>
          <p:cNvPr id="1230" name="Google Shape;1230;g293cfd8c207_0_19"/>
          <p:cNvSpPr txBox="1"/>
          <p:nvPr/>
        </p:nvSpPr>
        <p:spPr>
          <a:xfrm>
            <a:off x="6973584" y="3379118"/>
            <a:ext cx="8343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C000"/>
              </a:buClr>
              <a:buSzPts val="3000"/>
              <a:buFont typeface="Arial"/>
              <a:buNone/>
            </a:pPr>
            <a:r>
              <a:rPr lang="en" sz="3000" b="1" i="0" u="none" strike="noStrike" cap="none">
                <a:solidFill>
                  <a:srgbClr val="FFC000"/>
                </a:solidFill>
                <a:latin typeface="Arial"/>
                <a:ea typeface="Arial"/>
                <a:cs typeface="Arial"/>
                <a:sym typeface="Arial"/>
              </a:rPr>
              <a:t>12</a:t>
            </a:r>
            <a:endParaRPr sz="3000" b="1" i="0" u="none" strike="noStrike" cap="none">
              <a:solidFill>
                <a:srgbClr val="FFC000"/>
              </a:solidFill>
              <a:latin typeface="Arial"/>
              <a:ea typeface="Arial"/>
              <a:cs typeface="Arial"/>
              <a:sym typeface="Arial"/>
            </a:endParaRPr>
          </a:p>
        </p:txBody>
      </p:sp>
      <p:sp>
        <p:nvSpPr>
          <p:cNvPr id="1231" name="Google Shape;1231;g293cfd8c207_0_19"/>
          <p:cNvSpPr txBox="1"/>
          <p:nvPr/>
        </p:nvSpPr>
        <p:spPr>
          <a:xfrm>
            <a:off x="5168127" y="3573245"/>
            <a:ext cx="14682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Resolve conflicts</a:t>
            </a:r>
            <a:endParaRPr sz="800" b="1">
              <a:solidFill>
                <a:srgbClr val="000000"/>
              </a:solidFill>
              <a:latin typeface="Arial"/>
              <a:ea typeface="Arial"/>
              <a:cs typeface="Arial"/>
              <a:sym typeface="Arial"/>
            </a:endParaRPr>
          </a:p>
        </p:txBody>
      </p:sp>
      <p:sp>
        <p:nvSpPr>
          <p:cNvPr id="1232" name="Google Shape;1232;g293cfd8c207_0_19"/>
          <p:cNvSpPr txBox="1"/>
          <p:nvPr/>
        </p:nvSpPr>
        <p:spPr>
          <a:xfrm>
            <a:off x="4940170" y="3877273"/>
            <a:ext cx="1517100" cy="456000"/>
          </a:xfrm>
          <a:prstGeom prst="rect">
            <a:avLst/>
          </a:prstGeom>
          <a:noFill/>
          <a:ln>
            <a:noFill/>
          </a:ln>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 sz="800">
                <a:solidFill>
                  <a:srgbClr val="000000"/>
                </a:solidFill>
                <a:latin typeface="Arial"/>
                <a:ea typeface="Arial"/>
                <a:cs typeface="Arial"/>
                <a:sym typeface="Arial"/>
              </a:rPr>
              <a:t>Address misunderstandings and resolve conflicts as soon as possible.</a:t>
            </a:r>
            <a:endParaRPr sz="800">
              <a:solidFill>
                <a:srgbClr val="000000"/>
              </a:solidFill>
              <a:latin typeface="Arial"/>
              <a:ea typeface="Arial"/>
              <a:cs typeface="Arial"/>
              <a:sym typeface="Arial"/>
            </a:endParaRPr>
          </a:p>
        </p:txBody>
      </p:sp>
      <p:sp>
        <p:nvSpPr>
          <p:cNvPr id="1233" name="Google Shape;1233;g293cfd8c207_0_19"/>
          <p:cNvSpPr txBox="1"/>
          <p:nvPr/>
        </p:nvSpPr>
        <p:spPr>
          <a:xfrm>
            <a:off x="6568277" y="4756487"/>
            <a:ext cx="36612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i="1">
                <a:solidFill>
                  <a:schemeClr val="dk1"/>
                </a:solidFill>
                <a:latin typeface="Arial"/>
                <a:ea typeface="Arial"/>
                <a:cs typeface="Arial"/>
                <a:sym typeface="Arial"/>
              </a:rPr>
              <a:t>Inspired by Miller &amp; Katz and Gabriella Fägerlind</a:t>
            </a:r>
            <a:endParaRPr sz="800" i="1">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37"/>
        <p:cNvGrpSpPr/>
        <p:nvPr/>
      </p:nvGrpSpPr>
      <p:grpSpPr>
        <a:xfrm>
          <a:off x="0" y="0"/>
          <a:ext cx="0" cy="0"/>
          <a:chOff x="0" y="0"/>
          <a:chExt cx="0" cy="0"/>
        </a:xfrm>
      </p:grpSpPr>
      <p:sp>
        <p:nvSpPr>
          <p:cNvPr id="1238" name="Google Shape;1238;p54"/>
          <p:cNvSpPr txBox="1">
            <a:spLocks noGrp="1"/>
          </p:cNvSpPr>
          <p:nvPr>
            <p:ph type="title"/>
          </p:nvPr>
        </p:nvSpPr>
        <p:spPr>
          <a:xfrm>
            <a:off x="2732575" y="962099"/>
            <a:ext cx="3688500" cy="3219300"/>
          </a:xfrm>
          <a:prstGeom prst="rect">
            <a:avLst/>
          </a:prstGeom>
          <a:noFill/>
          <a:ln>
            <a:noFill/>
          </a:ln>
        </p:spPr>
        <p:txBody>
          <a:bodyPr spcFirstLastPara="1" wrap="square" lIns="91400" tIns="91400" rIns="91400" bIns="91400" anchor="ctr" anchorCtr="0">
            <a:normAutofit/>
          </a:bodyPr>
          <a:lstStyle/>
          <a:p>
            <a:pPr marL="0" lvl="0" indent="0" algn="ctr" rtl="0">
              <a:lnSpc>
                <a:spcPct val="100000"/>
              </a:lnSpc>
              <a:spcBef>
                <a:spcPts val="0"/>
              </a:spcBef>
              <a:spcAft>
                <a:spcPts val="0"/>
              </a:spcAft>
              <a:buClr>
                <a:srgbClr val="CC0000"/>
              </a:buClr>
              <a:buSzPts val="3959"/>
              <a:buFont typeface="Lato"/>
              <a:buNone/>
            </a:pPr>
            <a:r>
              <a:rPr lang="en" sz="3959">
                <a:solidFill>
                  <a:srgbClr val="CC0000"/>
                </a:solidFill>
              </a:rPr>
              <a:t>LÀM THẾ </a:t>
            </a:r>
            <a:endParaRPr/>
          </a:p>
          <a:p>
            <a:pPr marL="0" lvl="0" indent="0" algn="ctr" rtl="0">
              <a:lnSpc>
                <a:spcPct val="100000"/>
              </a:lnSpc>
              <a:spcBef>
                <a:spcPts val="0"/>
              </a:spcBef>
              <a:spcAft>
                <a:spcPts val="0"/>
              </a:spcAft>
              <a:buClr>
                <a:srgbClr val="CC0000"/>
              </a:buClr>
              <a:buSzPts val="3959"/>
              <a:buFont typeface="Lato"/>
              <a:buNone/>
            </a:pPr>
            <a:r>
              <a:rPr lang="en" sz="3959">
                <a:solidFill>
                  <a:srgbClr val="CC0000"/>
                </a:solidFill>
              </a:rPr>
              <a:t>NÀO ĐỂ </a:t>
            </a:r>
            <a:endParaRPr/>
          </a:p>
          <a:p>
            <a:pPr marL="0" lvl="0" indent="0" algn="ctr" rtl="0">
              <a:lnSpc>
                <a:spcPct val="100000"/>
              </a:lnSpc>
              <a:spcBef>
                <a:spcPts val="0"/>
              </a:spcBef>
              <a:spcAft>
                <a:spcPts val="0"/>
              </a:spcAft>
              <a:buClr>
                <a:srgbClr val="CC0000"/>
              </a:buClr>
              <a:buSzPts val="2970"/>
              <a:buFont typeface="Lato"/>
              <a:buNone/>
            </a:pPr>
            <a:r>
              <a:rPr lang="en" sz="2970">
                <a:solidFill>
                  <a:srgbClr val="CC0000"/>
                </a:solidFill>
              </a:rPr>
              <a:t>"Giữ - Không Gian” </a:t>
            </a:r>
            <a:endParaRPr/>
          </a:p>
          <a:p>
            <a:pPr marL="0" lvl="0" indent="0" algn="ctr" rtl="0">
              <a:lnSpc>
                <a:spcPct val="100000"/>
              </a:lnSpc>
              <a:spcBef>
                <a:spcPts val="0"/>
              </a:spcBef>
              <a:spcAft>
                <a:spcPts val="0"/>
              </a:spcAft>
              <a:buClr>
                <a:srgbClr val="CC0000"/>
              </a:buClr>
              <a:buSzPts val="2970"/>
              <a:buFont typeface="Lato"/>
              <a:buNone/>
            </a:pPr>
            <a:r>
              <a:rPr lang="en" sz="2970">
                <a:solidFill>
                  <a:srgbClr val="CC0000"/>
                </a:solidFill>
              </a:rPr>
              <a:t>cho nhau và cho chính mình.</a:t>
            </a:r>
            <a:endParaRPr/>
          </a:p>
        </p:txBody>
      </p:sp>
      <p:sp>
        <p:nvSpPr>
          <p:cNvPr id="1239" name="Google Shape;1239;p54"/>
          <p:cNvSpPr txBox="1"/>
          <p:nvPr/>
        </p:nvSpPr>
        <p:spPr>
          <a:xfrm>
            <a:off x="6915525" y="1761875"/>
            <a:ext cx="1978200" cy="15699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Clr>
                <a:srgbClr val="FFFFFF"/>
              </a:buClr>
              <a:buSzPts val="1800"/>
              <a:buFont typeface="Lato"/>
              <a:buNone/>
            </a:pPr>
            <a:r>
              <a:rPr lang="en" sz="1800" b="1" i="0" u="none" strike="noStrike" cap="none">
                <a:solidFill>
                  <a:srgbClr val="FFFFFF"/>
                </a:solidFill>
                <a:latin typeface="Lato"/>
                <a:ea typeface="Lato"/>
                <a:cs typeface="Lato"/>
                <a:sym typeface="Lato"/>
              </a:rPr>
              <a:t>“</a:t>
            </a:r>
            <a:r>
              <a:rPr lang="en" sz="1800" b="1" i="0" u="none" strike="noStrike" cap="none">
                <a:solidFill>
                  <a:srgbClr val="FFFFFF"/>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Hold Space” </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accent5"/>
              </a:buClr>
              <a:buSzPts val="1800"/>
              <a:buFont typeface="Lato"/>
              <a:buNone/>
            </a:pPr>
            <a:r>
              <a:rPr lang="en" sz="1800" b="1" i="0" u="none" strike="noStrike" cap="none">
                <a:solidFill>
                  <a:srgbClr val="FFFFFF"/>
                </a:solidFill>
                <a:latin typeface="Lato"/>
                <a:ea typeface="Lato"/>
                <a:cs typeface="Lato"/>
                <a:sym typeface="Lato"/>
              </a:rPr>
              <a:t>for one another </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Lato"/>
              <a:buNone/>
            </a:pPr>
            <a:r>
              <a:rPr lang="en" sz="1800" b="1" i="0" u="none" strike="noStrike" cap="none">
                <a:solidFill>
                  <a:srgbClr val="FFFFFF"/>
                </a:solidFill>
                <a:latin typeface="Lato"/>
                <a:ea typeface="Lato"/>
                <a:cs typeface="Lato"/>
                <a:sym typeface="Lato"/>
              </a:rPr>
              <a:t>&amp; for yourself.</a:t>
            </a:r>
            <a:endParaRPr sz="1400" b="0" i="0" u="none" strike="noStrike" cap="none">
              <a:solidFill>
                <a:srgbClr val="000000"/>
              </a:solidFill>
              <a:latin typeface="Arial"/>
              <a:ea typeface="Arial"/>
              <a:cs typeface="Arial"/>
              <a:sym typeface="Arial"/>
            </a:endParaRPr>
          </a:p>
        </p:txBody>
      </p:sp>
      <p:sp>
        <p:nvSpPr>
          <p:cNvPr id="1240" name="Google Shape;1240;p54"/>
          <p:cNvSpPr txBox="1"/>
          <p:nvPr/>
        </p:nvSpPr>
        <p:spPr>
          <a:xfrm>
            <a:off x="148375" y="2291475"/>
            <a:ext cx="2439900" cy="7389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FFFFF"/>
              </a:buClr>
              <a:buSzPts val="3600"/>
              <a:buFont typeface="Lato"/>
              <a:buNone/>
            </a:pPr>
            <a:r>
              <a:rPr lang="en" sz="3600" b="1" i="0" u="none" strike="noStrike" cap="none">
                <a:solidFill>
                  <a:srgbClr val="FFFFFF"/>
                </a:solidFill>
                <a:latin typeface="Lato"/>
                <a:ea typeface="Lato"/>
                <a:cs typeface="Lato"/>
                <a:sym typeface="Lato"/>
              </a:rPr>
              <a:t>HOW to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44"/>
        <p:cNvGrpSpPr/>
        <p:nvPr/>
      </p:nvGrpSpPr>
      <p:grpSpPr>
        <a:xfrm>
          <a:off x="0" y="0"/>
          <a:ext cx="0" cy="0"/>
          <a:chOff x="0" y="0"/>
          <a:chExt cx="0" cy="0"/>
        </a:xfrm>
      </p:grpSpPr>
      <p:sp>
        <p:nvSpPr>
          <p:cNvPr id="1245" name="Google Shape;1245;p55"/>
          <p:cNvSpPr txBox="1">
            <a:spLocks noGrp="1"/>
          </p:cNvSpPr>
          <p:nvPr>
            <p:ph type="title"/>
          </p:nvPr>
        </p:nvSpPr>
        <p:spPr>
          <a:xfrm>
            <a:off x="3019350" y="1021524"/>
            <a:ext cx="3105300" cy="3225900"/>
          </a:xfrm>
          <a:prstGeom prst="rect">
            <a:avLst/>
          </a:prstGeom>
          <a:noFill/>
          <a:ln>
            <a:noFill/>
          </a:ln>
        </p:spPr>
        <p:txBody>
          <a:bodyPr spcFirstLastPara="1" wrap="square" lIns="91400" tIns="91400" rIns="91400" bIns="91400" anchor="ctr" anchorCtr="0">
            <a:normAutofit/>
          </a:bodyPr>
          <a:lstStyle/>
          <a:p>
            <a:pPr marL="0" lvl="0" indent="0" algn="ctr" rtl="0">
              <a:lnSpc>
                <a:spcPct val="100000"/>
              </a:lnSpc>
              <a:spcBef>
                <a:spcPts val="0"/>
              </a:spcBef>
              <a:spcAft>
                <a:spcPts val="0"/>
              </a:spcAft>
              <a:buClr>
                <a:srgbClr val="CC0000"/>
              </a:buClr>
              <a:buSzPts val="4000"/>
              <a:buFont typeface="Lato"/>
              <a:buNone/>
            </a:pPr>
            <a:r>
              <a:rPr lang="en">
                <a:solidFill>
                  <a:srgbClr val="CC0000"/>
                </a:solidFill>
              </a:rPr>
              <a:t>Bước 1: </a:t>
            </a:r>
            <a:endParaRPr/>
          </a:p>
          <a:p>
            <a:pPr marL="0" lvl="0" indent="0" algn="ctr" rtl="0">
              <a:lnSpc>
                <a:spcPct val="100000"/>
              </a:lnSpc>
              <a:spcBef>
                <a:spcPts val="0"/>
              </a:spcBef>
              <a:spcAft>
                <a:spcPts val="0"/>
              </a:spcAft>
              <a:buClr>
                <a:srgbClr val="CC0000"/>
              </a:buClr>
              <a:buSzPts val="4000"/>
              <a:buFont typeface="Lato"/>
              <a:buNone/>
            </a:pPr>
            <a:r>
              <a:rPr lang="en">
                <a:solidFill>
                  <a:srgbClr val="CC0000"/>
                </a:solidFill>
              </a:rPr>
              <a:t>Xoá bỏ </a:t>
            </a:r>
            <a:endParaRPr/>
          </a:p>
          <a:p>
            <a:pPr marL="0" lvl="0" indent="0" algn="ctr" rtl="0">
              <a:lnSpc>
                <a:spcPct val="100000"/>
              </a:lnSpc>
              <a:spcBef>
                <a:spcPts val="0"/>
              </a:spcBef>
              <a:spcAft>
                <a:spcPts val="0"/>
              </a:spcAft>
              <a:buClr>
                <a:srgbClr val="CC0000"/>
              </a:buClr>
              <a:buSzPts val="4000"/>
              <a:buFont typeface="Lato"/>
              <a:buNone/>
            </a:pPr>
            <a:r>
              <a:rPr lang="en">
                <a:solidFill>
                  <a:srgbClr val="CC0000"/>
                </a:solidFill>
              </a:rPr>
              <a:t>phán xét</a:t>
            </a:r>
            <a:endParaRPr sz="1800"/>
          </a:p>
          <a:p>
            <a:pPr marL="0" lvl="0" indent="0" algn="ctr" rtl="0">
              <a:lnSpc>
                <a:spcPct val="100000"/>
              </a:lnSpc>
              <a:spcBef>
                <a:spcPts val="0"/>
              </a:spcBef>
              <a:spcAft>
                <a:spcPts val="0"/>
              </a:spcAft>
              <a:buClr>
                <a:srgbClr val="F55E61"/>
              </a:buClr>
              <a:buSzPts val="1800"/>
              <a:buFont typeface="Lato"/>
              <a:buNone/>
            </a:pPr>
            <a:endParaRPr sz="1800">
              <a:solidFill>
                <a:srgbClr val="CC0000"/>
              </a:solidFill>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STEP 1</a:t>
            </a:r>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Let Go of Judgment</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49"/>
        <p:cNvGrpSpPr/>
        <p:nvPr/>
      </p:nvGrpSpPr>
      <p:grpSpPr>
        <a:xfrm>
          <a:off x="0" y="0"/>
          <a:ext cx="0" cy="0"/>
          <a:chOff x="0" y="0"/>
          <a:chExt cx="0" cy="0"/>
        </a:xfrm>
      </p:grpSpPr>
      <p:sp>
        <p:nvSpPr>
          <p:cNvPr id="1250" name="Google Shape;1250;p56"/>
          <p:cNvSpPr txBox="1">
            <a:spLocks noGrp="1"/>
          </p:cNvSpPr>
          <p:nvPr>
            <p:ph type="title"/>
          </p:nvPr>
        </p:nvSpPr>
        <p:spPr>
          <a:xfrm>
            <a:off x="3019350" y="1021524"/>
            <a:ext cx="3105300" cy="3225900"/>
          </a:xfrm>
          <a:prstGeom prst="rect">
            <a:avLst/>
          </a:prstGeom>
          <a:noFill/>
          <a:ln>
            <a:noFill/>
          </a:ln>
        </p:spPr>
        <p:txBody>
          <a:bodyPr spcFirstLastPara="1" wrap="square" lIns="91400" tIns="91400" rIns="91400" bIns="91400" anchor="ctr" anchorCtr="0">
            <a:normAutofit/>
          </a:bodyPr>
          <a:lstStyle/>
          <a:p>
            <a:pPr marL="0" lvl="0" indent="0" algn="ctr" rtl="0">
              <a:lnSpc>
                <a:spcPct val="100000"/>
              </a:lnSpc>
              <a:spcBef>
                <a:spcPts val="0"/>
              </a:spcBef>
              <a:spcAft>
                <a:spcPts val="0"/>
              </a:spcAft>
              <a:buClr>
                <a:srgbClr val="CC0000"/>
              </a:buClr>
              <a:buSzPts val="3600"/>
              <a:buFont typeface="Lato"/>
              <a:buNone/>
            </a:pPr>
            <a:r>
              <a:rPr lang="en" sz="3600">
                <a:solidFill>
                  <a:srgbClr val="CC0000"/>
                </a:solidFill>
              </a:rPr>
              <a:t>Bước 2: </a:t>
            </a:r>
            <a:endParaRPr/>
          </a:p>
          <a:p>
            <a:pPr marL="0" lvl="0" indent="0" algn="ctr" rtl="0">
              <a:lnSpc>
                <a:spcPct val="100000"/>
              </a:lnSpc>
              <a:spcBef>
                <a:spcPts val="0"/>
              </a:spcBef>
              <a:spcAft>
                <a:spcPts val="0"/>
              </a:spcAft>
              <a:buClr>
                <a:srgbClr val="CC0000"/>
              </a:buClr>
              <a:buSzPts val="3600"/>
              <a:buFont typeface="Lato"/>
              <a:buNone/>
            </a:pPr>
            <a:r>
              <a:rPr lang="en" sz="3600">
                <a:solidFill>
                  <a:srgbClr val="CC0000"/>
                </a:solidFill>
              </a:rPr>
              <a:t>Mở lòng</a:t>
            </a:r>
            <a:endParaRPr/>
          </a:p>
          <a:p>
            <a:pPr marL="0" lvl="0" indent="0" algn="ctr" rtl="0">
              <a:lnSpc>
                <a:spcPct val="100000"/>
              </a:lnSpc>
              <a:spcBef>
                <a:spcPts val="0"/>
              </a:spcBef>
              <a:spcAft>
                <a:spcPts val="0"/>
              </a:spcAft>
              <a:buClr>
                <a:srgbClr val="F55E61"/>
              </a:buClr>
              <a:buSzPts val="4000"/>
              <a:buFont typeface="Lato"/>
              <a:buNone/>
            </a:pPr>
            <a:endParaRPr>
              <a:solidFill>
                <a:srgbClr val="CC0000"/>
              </a:solidFill>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STEP 2</a:t>
            </a:r>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Open Your Heart</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3"/>
        <p:cNvGrpSpPr/>
        <p:nvPr/>
      </p:nvGrpSpPr>
      <p:grpSpPr>
        <a:xfrm>
          <a:off x="0" y="0"/>
          <a:ext cx="0" cy="0"/>
          <a:chOff x="0" y="0"/>
          <a:chExt cx="0" cy="0"/>
        </a:xfrm>
      </p:grpSpPr>
      <p:pic>
        <p:nvPicPr>
          <p:cNvPr id="704" name="Google Shape;704;g28e3fdbff6c_0_7" descr="Grace with Hmong friends 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69300" y="2827400"/>
            <a:ext cx="2743526" cy="2057650"/>
          </a:xfrm>
          <a:prstGeom prst="rect">
            <a:avLst/>
          </a:prstGeom>
          <a:noFill/>
          <a:ln>
            <a:noFill/>
          </a:ln>
        </p:spPr>
      </p:pic>
      <p:pic>
        <p:nvPicPr>
          <p:cNvPr id="705" name="Google Shape;705;g28e3fdbff6c_0_7" descr="Grace with big shoes.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88325" y="561225"/>
            <a:ext cx="2477875" cy="3883100"/>
          </a:xfrm>
          <a:prstGeom prst="rect">
            <a:avLst/>
          </a:prstGeom>
          <a:noFill/>
          <a:ln>
            <a:noFill/>
          </a:ln>
        </p:spPr>
      </p:pic>
      <p:pic>
        <p:nvPicPr>
          <p:cNvPr id="706" name="Google Shape;706;g28e3fdbff6c_0_7" descr="Grace &amp; daddy on bike.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050" y="600575"/>
            <a:ext cx="2643776" cy="3804426"/>
          </a:xfrm>
          <a:prstGeom prst="rect">
            <a:avLst/>
          </a:prstGeom>
          <a:noFill/>
          <a:ln>
            <a:noFill/>
          </a:ln>
        </p:spPr>
      </p:pic>
      <p:pic>
        <p:nvPicPr>
          <p:cNvPr id="707" name="Google Shape;707;g28e3fdbff6c_0_7" descr="P1010064.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69300" y="396250"/>
            <a:ext cx="2743526" cy="21147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54"/>
        <p:cNvGrpSpPr/>
        <p:nvPr/>
      </p:nvGrpSpPr>
      <p:grpSpPr>
        <a:xfrm>
          <a:off x="0" y="0"/>
          <a:ext cx="0" cy="0"/>
          <a:chOff x="0" y="0"/>
          <a:chExt cx="0" cy="0"/>
        </a:xfrm>
      </p:grpSpPr>
      <p:sp>
        <p:nvSpPr>
          <p:cNvPr id="1255" name="Google Shape;1255;p57"/>
          <p:cNvSpPr txBox="1">
            <a:spLocks noGrp="1"/>
          </p:cNvSpPr>
          <p:nvPr>
            <p:ph type="title"/>
          </p:nvPr>
        </p:nvSpPr>
        <p:spPr>
          <a:xfrm>
            <a:off x="2594000" y="825125"/>
            <a:ext cx="3968700" cy="3740700"/>
          </a:xfrm>
          <a:prstGeom prst="rect">
            <a:avLst/>
          </a:prstGeom>
          <a:noFill/>
          <a:ln>
            <a:noFill/>
          </a:ln>
        </p:spPr>
        <p:txBody>
          <a:bodyPr spcFirstLastPara="1" wrap="square" lIns="91400" tIns="91400" rIns="91400" bIns="91400" anchor="ctr" anchorCtr="0">
            <a:normAutofit/>
          </a:bodyPr>
          <a:lstStyle/>
          <a:p>
            <a:pPr marL="0" lvl="0" indent="0" algn="ctr" rtl="0">
              <a:lnSpc>
                <a:spcPct val="100000"/>
              </a:lnSpc>
              <a:spcBef>
                <a:spcPts val="0"/>
              </a:spcBef>
              <a:spcAft>
                <a:spcPts val="0"/>
              </a:spcAft>
              <a:buClr>
                <a:srgbClr val="CC0000"/>
              </a:buClr>
              <a:buSzPts val="3600"/>
              <a:buFont typeface="Lato"/>
              <a:buNone/>
            </a:pPr>
            <a:r>
              <a:rPr lang="en" sz="3600">
                <a:solidFill>
                  <a:srgbClr val="CC0000"/>
                </a:solidFill>
              </a:rPr>
              <a:t>Bước 3: </a:t>
            </a:r>
            <a:endParaRPr/>
          </a:p>
          <a:p>
            <a:pPr marL="0" lvl="0" indent="0" algn="ctr" rtl="0">
              <a:lnSpc>
                <a:spcPct val="100000"/>
              </a:lnSpc>
              <a:spcBef>
                <a:spcPts val="0"/>
              </a:spcBef>
              <a:spcAft>
                <a:spcPts val="0"/>
              </a:spcAft>
              <a:buClr>
                <a:srgbClr val="CC0000"/>
              </a:buClr>
              <a:buSzPts val="2400"/>
              <a:buFont typeface="Lato"/>
              <a:buNone/>
            </a:pPr>
            <a:r>
              <a:rPr lang="en" sz="2400">
                <a:solidFill>
                  <a:srgbClr val="CC0000"/>
                </a:solidFill>
              </a:rPr>
              <a:t>Cho phép người khác </a:t>
            </a:r>
            <a:endParaRPr sz="2400">
              <a:solidFill>
                <a:srgbClr val="CC0000"/>
              </a:solidFill>
            </a:endParaRPr>
          </a:p>
          <a:p>
            <a:pPr marL="0" lvl="0" indent="0" algn="ctr" rtl="0">
              <a:lnSpc>
                <a:spcPct val="100000"/>
              </a:lnSpc>
              <a:spcBef>
                <a:spcPts val="0"/>
              </a:spcBef>
              <a:spcAft>
                <a:spcPts val="0"/>
              </a:spcAft>
              <a:buClr>
                <a:srgbClr val="CC0000"/>
              </a:buClr>
              <a:buSzPts val="2400"/>
              <a:buFont typeface="Lato"/>
              <a:buNone/>
            </a:pPr>
            <a:r>
              <a:rPr lang="en" sz="2400">
                <a:solidFill>
                  <a:srgbClr val="CC0000"/>
                </a:solidFill>
              </a:rPr>
              <a:t>chia sẻ bất kỳ </a:t>
            </a:r>
            <a:endParaRPr sz="2400">
              <a:solidFill>
                <a:srgbClr val="CC0000"/>
              </a:solidFill>
            </a:endParaRPr>
          </a:p>
          <a:p>
            <a:pPr marL="0" lvl="0" indent="0" algn="ctr" rtl="0">
              <a:lnSpc>
                <a:spcPct val="100000"/>
              </a:lnSpc>
              <a:spcBef>
                <a:spcPts val="0"/>
              </a:spcBef>
              <a:spcAft>
                <a:spcPts val="0"/>
              </a:spcAft>
              <a:buClr>
                <a:srgbClr val="CC0000"/>
              </a:buClr>
              <a:buSzPts val="2400"/>
              <a:buFont typeface="Lato"/>
              <a:buNone/>
            </a:pPr>
            <a:r>
              <a:rPr lang="en" sz="2400">
                <a:solidFill>
                  <a:srgbClr val="CC0000"/>
                </a:solidFill>
              </a:rPr>
              <a:t>trải nghiệm nào họ có.</a:t>
            </a:r>
            <a:endParaRPr/>
          </a:p>
          <a:p>
            <a:pPr marL="0" lvl="0" indent="0" algn="ctr" rtl="0">
              <a:lnSpc>
                <a:spcPct val="100000"/>
              </a:lnSpc>
              <a:spcBef>
                <a:spcPts val="0"/>
              </a:spcBef>
              <a:spcAft>
                <a:spcPts val="0"/>
              </a:spcAft>
              <a:buClr>
                <a:srgbClr val="F55E61"/>
              </a:buClr>
              <a:buSzPts val="1800"/>
              <a:buFont typeface="Lato"/>
              <a:buNone/>
            </a:pPr>
            <a:endParaRPr sz="1800">
              <a:solidFill>
                <a:srgbClr val="CC0000"/>
              </a:solidFill>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STEP 3</a:t>
            </a:r>
            <a:endParaRPr/>
          </a:p>
          <a:p>
            <a:pPr marL="0" lvl="0" indent="0" algn="ctr" rtl="0">
              <a:lnSpc>
                <a:spcPct val="100000"/>
              </a:lnSpc>
              <a:spcBef>
                <a:spcPts val="0"/>
              </a:spcBef>
              <a:spcAft>
                <a:spcPts val="0"/>
              </a:spcAft>
              <a:buClr>
                <a:srgbClr val="CC0000"/>
              </a:buClr>
              <a:buSzPts val="1600"/>
              <a:buFont typeface="Lato"/>
              <a:buNone/>
            </a:pPr>
            <a:r>
              <a:rPr lang="en" sz="1600">
                <a:solidFill>
                  <a:srgbClr val="CC0000"/>
                </a:solidFill>
              </a:rPr>
              <a:t>Allow the Other Person to Share Whatever Experience </a:t>
            </a:r>
            <a:endParaRPr sz="1600">
              <a:solidFill>
                <a:srgbClr val="CC0000"/>
              </a:solidFill>
            </a:endParaRPr>
          </a:p>
          <a:p>
            <a:pPr marL="0" lvl="0" indent="0" algn="ctr" rtl="0">
              <a:lnSpc>
                <a:spcPct val="100000"/>
              </a:lnSpc>
              <a:spcBef>
                <a:spcPts val="0"/>
              </a:spcBef>
              <a:spcAft>
                <a:spcPts val="0"/>
              </a:spcAft>
              <a:buClr>
                <a:srgbClr val="CC0000"/>
              </a:buClr>
              <a:buSzPts val="1600"/>
              <a:buFont typeface="Lato"/>
              <a:buNone/>
            </a:pPr>
            <a:r>
              <a:rPr lang="en" sz="1600">
                <a:solidFill>
                  <a:srgbClr val="CC0000"/>
                </a:solidFill>
              </a:rPr>
              <a:t>They're Having.</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59"/>
        <p:cNvGrpSpPr/>
        <p:nvPr/>
      </p:nvGrpSpPr>
      <p:grpSpPr>
        <a:xfrm>
          <a:off x="0" y="0"/>
          <a:ext cx="0" cy="0"/>
          <a:chOff x="0" y="0"/>
          <a:chExt cx="0" cy="0"/>
        </a:xfrm>
      </p:grpSpPr>
      <p:sp>
        <p:nvSpPr>
          <p:cNvPr id="1260" name="Google Shape;1260;p58"/>
          <p:cNvSpPr txBox="1">
            <a:spLocks noGrp="1"/>
          </p:cNvSpPr>
          <p:nvPr>
            <p:ph type="title"/>
          </p:nvPr>
        </p:nvSpPr>
        <p:spPr>
          <a:xfrm>
            <a:off x="3019350" y="1021524"/>
            <a:ext cx="3105300" cy="3225900"/>
          </a:xfrm>
          <a:prstGeom prst="rect">
            <a:avLst/>
          </a:prstGeom>
          <a:noFill/>
          <a:ln>
            <a:noFill/>
          </a:ln>
        </p:spPr>
        <p:txBody>
          <a:bodyPr spcFirstLastPara="1" wrap="square" lIns="91400" tIns="91400" rIns="91400" bIns="91400" anchor="ctr" anchorCtr="0">
            <a:normAutofit/>
          </a:bodyPr>
          <a:lstStyle/>
          <a:p>
            <a:pPr marL="0" lvl="0" indent="0" algn="ctr" rtl="0">
              <a:lnSpc>
                <a:spcPct val="100000"/>
              </a:lnSpc>
              <a:spcBef>
                <a:spcPts val="0"/>
              </a:spcBef>
              <a:spcAft>
                <a:spcPts val="0"/>
              </a:spcAft>
              <a:buClr>
                <a:srgbClr val="CC0000"/>
              </a:buClr>
              <a:buSzPts val="3600"/>
              <a:buFont typeface="Lato"/>
              <a:buNone/>
            </a:pPr>
            <a:r>
              <a:rPr lang="en" sz="3600">
                <a:solidFill>
                  <a:srgbClr val="CC0000"/>
                </a:solidFill>
              </a:rPr>
              <a:t>Bước 4: </a:t>
            </a:r>
            <a:endParaRPr/>
          </a:p>
          <a:p>
            <a:pPr marL="0" lvl="0" indent="0" algn="ctr" rtl="0">
              <a:lnSpc>
                <a:spcPct val="100000"/>
              </a:lnSpc>
              <a:spcBef>
                <a:spcPts val="0"/>
              </a:spcBef>
              <a:spcAft>
                <a:spcPts val="0"/>
              </a:spcAft>
              <a:buClr>
                <a:srgbClr val="CC0000"/>
              </a:buClr>
              <a:buSzPts val="3600"/>
              <a:buFont typeface="Lato"/>
              <a:buNone/>
            </a:pPr>
            <a:r>
              <a:rPr lang="en" sz="3600">
                <a:solidFill>
                  <a:srgbClr val="CC0000"/>
                </a:solidFill>
              </a:rPr>
              <a:t>Hiện diện hoàn toàn</a:t>
            </a:r>
            <a:endParaRPr/>
          </a:p>
          <a:p>
            <a:pPr marL="0" lvl="0" indent="0" algn="ctr" rtl="0">
              <a:lnSpc>
                <a:spcPct val="100000"/>
              </a:lnSpc>
              <a:spcBef>
                <a:spcPts val="0"/>
              </a:spcBef>
              <a:spcAft>
                <a:spcPts val="0"/>
              </a:spcAft>
              <a:buClr>
                <a:srgbClr val="F55E61"/>
              </a:buClr>
              <a:buSzPts val="4000"/>
              <a:buFont typeface="Lato"/>
              <a:buNone/>
            </a:pPr>
            <a:endParaRPr>
              <a:solidFill>
                <a:srgbClr val="CC0000"/>
              </a:solidFill>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STEP 4</a:t>
            </a:r>
            <a:endParaRPr/>
          </a:p>
          <a:p>
            <a:pPr marL="0" lvl="0" indent="0" algn="ctr" rtl="0">
              <a:lnSpc>
                <a:spcPct val="100000"/>
              </a:lnSpc>
              <a:spcBef>
                <a:spcPts val="0"/>
              </a:spcBef>
              <a:spcAft>
                <a:spcPts val="0"/>
              </a:spcAft>
              <a:buClr>
                <a:srgbClr val="CC0000"/>
              </a:buClr>
              <a:buSzPts val="1800"/>
              <a:buFont typeface="Lato"/>
              <a:buNone/>
            </a:pPr>
            <a:r>
              <a:rPr lang="en" sz="1800">
                <a:solidFill>
                  <a:srgbClr val="CC0000"/>
                </a:solidFill>
              </a:rPr>
              <a:t>Be Fully Present</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59"/>
          <p:cNvSpPr txBox="1">
            <a:spLocks noGrp="1"/>
          </p:cNvSpPr>
          <p:nvPr>
            <p:ph type="body" idx="1"/>
          </p:nvPr>
        </p:nvSpPr>
        <p:spPr>
          <a:xfrm>
            <a:off x="4797299" y="876599"/>
            <a:ext cx="4197600" cy="2217000"/>
          </a:xfrm>
          <a:prstGeom prst="rect">
            <a:avLst/>
          </a:prstGeom>
          <a:noFill/>
          <a:ln>
            <a:noFill/>
          </a:ln>
        </p:spPr>
        <p:txBody>
          <a:bodyPr spcFirstLastPara="1" wrap="square" lIns="91400" tIns="91400" rIns="91400" bIns="91400" anchor="ctr" anchorCtr="0">
            <a:normAutofit/>
          </a:bodyPr>
          <a:lstStyle/>
          <a:p>
            <a:pPr marL="0" marR="0" lvl="0" indent="0" algn="l" rtl="0">
              <a:lnSpc>
                <a:spcPct val="115000"/>
              </a:lnSpc>
              <a:spcBef>
                <a:spcPts val="0"/>
              </a:spcBef>
              <a:spcAft>
                <a:spcPts val="0"/>
              </a:spcAft>
              <a:buClr>
                <a:srgbClr val="FFFFFF"/>
              </a:buClr>
              <a:buSzPts val="2400"/>
              <a:buFont typeface="Helvetica Neue"/>
              <a:buNone/>
            </a:pPr>
            <a:r>
              <a:rPr lang="en" sz="3200" b="1">
                <a:solidFill>
                  <a:srgbClr val="FFFFFF"/>
                </a:solidFill>
              </a:rPr>
              <a:t>GUY TALK</a:t>
            </a:r>
            <a:endParaRPr sz="3200" b="1">
              <a:solidFill>
                <a:srgbClr val="FFFFFF"/>
              </a:solidFill>
            </a:endParaRPr>
          </a:p>
          <a:p>
            <a:pPr marL="0" marR="0" lvl="0" indent="0" algn="l" rtl="0">
              <a:lnSpc>
                <a:spcPct val="115000"/>
              </a:lnSpc>
              <a:spcBef>
                <a:spcPts val="0"/>
              </a:spcBef>
              <a:spcAft>
                <a:spcPts val="0"/>
              </a:spcAft>
              <a:buClr>
                <a:srgbClr val="FFFFFF"/>
              </a:buClr>
              <a:buSzPts val="2400"/>
              <a:buFont typeface="Helvetica Neue"/>
              <a:buNone/>
            </a:pPr>
            <a:r>
              <a:rPr lang="en" b="1">
                <a:solidFill>
                  <a:srgbClr val="FFFFFF"/>
                </a:solidFill>
              </a:rPr>
              <a:t>13:30 to 14:15</a:t>
            </a:r>
            <a:endParaRPr b="1">
              <a:solidFill>
                <a:srgbClr val="FFFFFF"/>
              </a:solidFill>
            </a:endParaRPr>
          </a:p>
        </p:txBody>
      </p:sp>
      <p:sp>
        <p:nvSpPr>
          <p:cNvPr id="1266" name="Google Shape;1266;p59"/>
          <p:cNvSpPr txBox="1"/>
          <p:nvPr/>
        </p:nvSpPr>
        <p:spPr>
          <a:xfrm>
            <a:off x="267549" y="1474550"/>
            <a:ext cx="4197600" cy="10389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0000"/>
              </a:buClr>
              <a:buSzPts val="3000"/>
              <a:buFont typeface="Lato"/>
              <a:buNone/>
            </a:pPr>
            <a:r>
              <a:rPr lang="en" sz="3000" b="1" i="0" u="none" strike="noStrike" cap="none">
                <a:solidFill>
                  <a:schemeClr val="dk1"/>
                </a:solidFill>
                <a:latin typeface="Lato"/>
                <a:ea typeface="Lato"/>
                <a:cs typeface="Lato"/>
                <a:sym typeface="Lato"/>
              </a:rPr>
              <a:t>Đàn Ông </a:t>
            </a:r>
            <a:r>
              <a:rPr lang="en" sz="3000" b="1" i="0" u="none" strike="noStrike" cap="none">
                <a:solidFill>
                  <a:srgbClr val="FF0000"/>
                </a:solidFill>
                <a:latin typeface="Lato"/>
                <a:ea typeface="Lato"/>
                <a:cs typeface="Lato"/>
                <a:sym typeface="Lato"/>
              </a:rPr>
              <a:t>Nói Chuyện</a:t>
            </a:r>
            <a:endParaRPr sz="3000" b="1" i="0" u="none" strike="noStrike" cap="none">
              <a:solidFill>
                <a:srgbClr val="FF0000"/>
              </a:solidFill>
              <a:latin typeface="Lato"/>
              <a:ea typeface="Lato"/>
              <a:cs typeface="Lato"/>
              <a:sym typeface="Lato"/>
            </a:endParaRPr>
          </a:p>
          <a:p>
            <a:pPr marL="0" marR="0" lvl="0" indent="0" algn="l" rtl="0">
              <a:lnSpc>
                <a:spcPct val="115000"/>
              </a:lnSpc>
              <a:spcBef>
                <a:spcPts val="0"/>
              </a:spcBef>
              <a:spcAft>
                <a:spcPts val="0"/>
              </a:spcAft>
              <a:buClr>
                <a:srgbClr val="FF0000"/>
              </a:buClr>
              <a:buSzPts val="3000"/>
              <a:buFont typeface="Lato"/>
              <a:buNone/>
            </a:pPr>
            <a:r>
              <a:rPr lang="en" sz="2100" b="1" i="0" u="none" strike="noStrike" cap="none">
                <a:solidFill>
                  <a:srgbClr val="FF0000"/>
                </a:solidFill>
                <a:latin typeface="Lato"/>
                <a:ea typeface="Lato"/>
                <a:cs typeface="Lato"/>
                <a:sym typeface="Lato"/>
              </a:rPr>
              <a:t>13:30 - 14:15</a:t>
            </a:r>
            <a:endParaRPr sz="2100" b="1" i="0" u="none" strike="noStrike" cap="none">
              <a:solidFill>
                <a:srgbClr val="FF0000"/>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2000"/>
                                        <p:tgtEl>
                                          <p:spTgt spid="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60"/>
          <p:cNvSpPr txBox="1">
            <a:spLocks noGrp="1"/>
          </p:cNvSpPr>
          <p:nvPr>
            <p:ph type="body" idx="1"/>
          </p:nvPr>
        </p:nvSpPr>
        <p:spPr>
          <a:xfrm>
            <a:off x="4949700" y="495600"/>
            <a:ext cx="2687700" cy="2217000"/>
          </a:xfrm>
          <a:prstGeom prst="rect">
            <a:avLst/>
          </a:prstGeom>
          <a:noFill/>
          <a:ln>
            <a:noFill/>
          </a:ln>
        </p:spPr>
        <p:txBody>
          <a:bodyPr spcFirstLastPara="1" wrap="square" lIns="91400" tIns="91400" rIns="91400" bIns="91400" anchor="ctr" anchorCtr="0">
            <a:normAutofit/>
          </a:bodyPr>
          <a:lstStyle/>
          <a:p>
            <a:pPr marL="0" lvl="0" indent="0" algn="l" rtl="0">
              <a:lnSpc>
                <a:spcPct val="115000"/>
              </a:lnSpc>
              <a:spcBef>
                <a:spcPts val="0"/>
              </a:spcBef>
              <a:spcAft>
                <a:spcPts val="0"/>
              </a:spcAft>
              <a:buSzPts val="2400"/>
              <a:buNone/>
            </a:pPr>
            <a:endParaRPr sz="2400" b="1">
              <a:solidFill>
                <a:srgbClr val="FFFFFF"/>
              </a:solidFill>
            </a:endParaRPr>
          </a:p>
          <a:p>
            <a:pPr marL="0" lvl="0" indent="0" algn="l" rtl="0">
              <a:lnSpc>
                <a:spcPct val="115000"/>
              </a:lnSpc>
              <a:spcBef>
                <a:spcPts val="0"/>
              </a:spcBef>
              <a:spcAft>
                <a:spcPts val="0"/>
              </a:spcAft>
              <a:buSzPts val="2400"/>
              <a:buNone/>
            </a:pPr>
            <a:endParaRPr sz="2400" b="1">
              <a:solidFill>
                <a:srgbClr val="FFFFFF"/>
              </a:solidFill>
            </a:endParaRPr>
          </a:p>
          <a:p>
            <a:pPr marL="0" lvl="0" indent="0" algn="l" rtl="0">
              <a:lnSpc>
                <a:spcPct val="100000"/>
              </a:lnSpc>
              <a:spcBef>
                <a:spcPts val="0"/>
              </a:spcBef>
              <a:spcAft>
                <a:spcPts val="0"/>
              </a:spcAft>
              <a:buSzPts val="2400"/>
              <a:buNone/>
            </a:pPr>
            <a:r>
              <a:rPr lang="en" sz="3577" b="1">
                <a:solidFill>
                  <a:srgbClr val="FFFFFF"/>
                </a:solidFill>
              </a:rPr>
              <a:t>GUY TALK</a:t>
            </a:r>
            <a:endParaRPr sz="3577" b="1">
              <a:solidFill>
                <a:srgbClr val="FFFFFF"/>
              </a:solidFill>
            </a:endParaRPr>
          </a:p>
          <a:p>
            <a:pPr marL="0" lvl="0" indent="0" algn="l" rtl="0">
              <a:lnSpc>
                <a:spcPct val="115000"/>
              </a:lnSpc>
              <a:spcBef>
                <a:spcPts val="0"/>
              </a:spcBef>
              <a:spcAft>
                <a:spcPts val="0"/>
              </a:spcAft>
              <a:buSzPts val="2400"/>
              <a:buNone/>
            </a:pPr>
            <a:r>
              <a:rPr lang="en" sz="2000" b="1">
                <a:solidFill>
                  <a:srgbClr val="FFFFFF"/>
                </a:solidFill>
              </a:rPr>
              <a:t>Group Discussion</a:t>
            </a:r>
            <a:endParaRPr sz="2000"/>
          </a:p>
        </p:txBody>
      </p:sp>
      <p:sp>
        <p:nvSpPr>
          <p:cNvPr id="1272" name="Google Shape;1272;p60"/>
          <p:cNvSpPr txBox="1"/>
          <p:nvPr/>
        </p:nvSpPr>
        <p:spPr>
          <a:xfrm>
            <a:off x="267549" y="1474550"/>
            <a:ext cx="4197600" cy="10236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None/>
            </a:pPr>
            <a:r>
              <a:rPr lang="en" sz="3000" b="1" i="0" u="none" strike="noStrike" cap="none">
                <a:solidFill>
                  <a:schemeClr val="dk1"/>
                </a:solidFill>
                <a:latin typeface="Lato"/>
                <a:ea typeface="Lato"/>
                <a:cs typeface="Lato"/>
                <a:sym typeface="Lato"/>
              </a:rPr>
              <a:t>Đàn Ông Nói Chuyện</a:t>
            </a:r>
            <a:endParaRPr sz="30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FF0000"/>
              </a:buClr>
              <a:buSzPts val="3000"/>
              <a:buFont typeface="Lato"/>
              <a:buNone/>
            </a:pPr>
            <a:r>
              <a:rPr lang="en" sz="2000" b="1" i="0" u="none" strike="noStrike" cap="none">
                <a:solidFill>
                  <a:srgbClr val="FF0000"/>
                </a:solidFill>
                <a:latin typeface="Lato"/>
                <a:ea typeface="Lato"/>
                <a:cs typeface="Lato"/>
                <a:sym typeface="Lato"/>
              </a:rPr>
              <a:t>Thảo luận nhóm</a:t>
            </a:r>
            <a:endParaRPr sz="2000" b="1" i="0" u="none" strike="noStrike" cap="none">
              <a:solidFill>
                <a:srgbClr val="FF0000"/>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1"/>
                                        </p:tgtEl>
                                        <p:attrNameLst>
                                          <p:attrName>style.visibility</p:attrName>
                                        </p:attrNameLst>
                                      </p:cBhvr>
                                      <p:to>
                                        <p:strVal val="visible"/>
                                      </p:to>
                                    </p:set>
                                    <p:animEffect transition="in" filter="fade">
                                      <p:cBhvr>
                                        <p:cTn id="7" dur="2000"/>
                                        <p:tgtEl>
                                          <p:spTgt spid="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61"/>
          <p:cNvSpPr txBox="1">
            <a:spLocks noGrp="1"/>
          </p:cNvSpPr>
          <p:nvPr>
            <p:ph type="body" idx="1"/>
          </p:nvPr>
        </p:nvSpPr>
        <p:spPr>
          <a:xfrm>
            <a:off x="4797299" y="724199"/>
            <a:ext cx="4197600" cy="2217000"/>
          </a:xfrm>
          <a:prstGeom prst="rect">
            <a:avLst/>
          </a:prstGeom>
          <a:noFill/>
          <a:ln>
            <a:noFill/>
          </a:ln>
        </p:spPr>
        <p:txBody>
          <a:bodyPr spcFirstLastPara="1" wrap="square" lIns="91400" tIns="91400" rIns="91400" bIns="91400" anchor="ctr" anchorCtr="0">
            <a:normAutofit/>
          </a:bodyPr>
          <a:lstStyle/>
          <a:p>
            <a:pPr marL="0" marR="0" lvl="0" indent="0" algn="l" rtl="0">
              <a:lnSpc>
                <a:spcPct val="115000"/>
              </a:lnSpc>
              <a:spcBef>
                <a:spcPts val="0"/>
              </a:spcBef>
              <a:spcAft>
                <a:spcPts val="0"/>
              </a:spcAft>
              <a:buClr>
                <a:srgbClr val="FFFFFF"/>
              </a:buClr>
              <a:buSzPts val="2400"/>
              <a:buFont typeface="Helvetica Neue"/>
              <a:buNone/>
            </a:pPr>
            <a:r>
              <a:rPr lang="en" sz="2400" b="1">
                <a:solidFill>
                  <a:srgbClr val="FFFFFF"/>
                </a:solidFill>
              </a:rPr>
              <a:t>GUY TALK CHAMPIONs</a:t>
            </a:r>
            <a:endParaRPr/>
          </a:p>
        </p:txBody>
      </p:sp>
      <p:sp>
        <p:nvSpPr>
          <p:cNvPr id="1278" name="Google Shape;1278;p61"/>
          <p:cNvSpPr txBox="1"/>
          <p:nvPr/>
        </p:nvSpPr>
        <p:spPr>
          <a:xfrm>
            <a:off x="267549" y="1474550"/>
            <a:ext cx="4197600" cy="6465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0000"/>
              </a:buClr>
              <a:buSzPts val="3000"/>
              <a:buFont typeface="Lato"/>
              <a:buNone/>
            </a:pPr>
            <a:r>
              <a:rPr lang="en" sz="3000" b="1" i="0" u="none" strike="noStrike" cap="none">
                <a:solidFill>
                  <a:schemeClr val="dk1"/>
                </a:solidFill>
                <a:latin typeface="Lato"/>
                <a:ea typeface="Lato"/>
                <a:cs typeface="Lato"/>
                <a:sym typeface="Lato"/>
              </a:rPr>
              <a:t>Đàn Ông Nói Chuyện</a:t>
            </a:r>
            <a:endParaRPr sz="3000" b="1" i="0" u="none" strike="noStrike" cap="none">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7"/>
                                        </p:tgtEl>
                                        <p:attrNameLst>
                                          <p:attrName>style.visibility</p:attrName>
                                        </p:attrNameLst>
                                      </p:cBhvr>
                                      <p:to>
                                        <p:strVal val="visible"/>
                                      </p:to>
                                    </p:set>
                                    <p:animEffect transition="in" filter="fade">
                                      <p:cBhvr>
                                        <p:cTn id="7" dur="2000"/>
                                        <p:tgtEl>
                                          <p:spTgt spid="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pic>
        <p:nvPicPr>
          <p:cNvPr id="1283" name="Google Shape;1283;p62" descr="istockphoto-1346185113-612x61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97" y="212078"/>
            <a:ext cx="9056938" cy="4775010"/>
          </a:xfrm>
          <a:prstGeom prst="rect">
            <a:avLst/>
          </a:prstGeom>
          <a:noFill/>
          <a:ln>
            <a:noFill/>
          </a:ln>
        </p:spPr>
      </p:pic>
      <p:sp>
        <p:nvSpPr>
          <p:cNvPr id="1284" name="Google Shape;1284;p62"/>
          <p:cNvSpPr txBox="1"/>
          <p:nvPr/>
        </p:nvSpPr>
        <p:spPr>
          <a:xfrm>
            <a:off x="3643484" y="2714358"/>
            <a:ext cx="4418100" cy="18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Nghỉ giải lao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Tea Break</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63"/>
          <p:cNvSpPr txBox="1">
            <a:spLocks noGrp="1"/>
          </p:cNvSpPr>
          <p:nvPr>
            <p:ph type="body" idx="1"/>
          </p:nvPr>
        </p:nvSpPr>
        <p:spPr>
          <a:xfrm>
            <a:off x="4797299" y="940099"/>
            <a:ext cx="4197600" cy="2217000"/>
          </a:xfrm>
          <a:prstGeom prst="rect">
            <a:avLst/>
          </a:prstGeom>
          <a:noFill/>
          <a:ln>
            <a:noFill/>
          </a:ln>
        </p:spPr>
        <p:txBody>
          <a:bodyPr spcFirstLastPara="1" wrap="square" lIns="91400" tIns="91400" rIns="91400" bIns="91400" anchor="ctr" anchorCtr="0">
            <a:normAutofit/>
          </a:bodyPr>
          <a:lstStyle/>
          <a:p>
            <a:pPr marL="0" lvl="0" indent="0" algn="l" rtl="0">
              <a:lnSpc>
                <a:spcPct val="115000"/>
              </a:lnSpc>
              <a:spcBef>
                <a:spcPts val="0"/>
              </a:spcBef>
              <a:spcAft>
                <a:spcPts val="0"/>
              </a:spcAft>
              <a:buSzPts val="2400"/>
              <a:buNone/>
            </a:pPr>
            <a:r>
              <a:rPr lang="en" sz="2400" b="1">
                <a:solidFill>
                  <a:srgbClr val="FFFFFF"/>
                </a:solidFill>
              </a:rPr>
              <a:t>GUY TALK</a:t>
            </a:r>
            <a:endParaRPr sz="2400" b="1">
              <a:solidFill>
                <a:srgbClr val="FFFFFF"/>
              </a:solidFill>
            </a:endParaRPr>
          </a:p>
          <a:p>
            <a:pPr marL="0" lvl="0" indent="0" algn="l" rtl="0">
              <a:lnSpc>
                <a:spcPct val="115000"/>
              </a:lnSpc>
              <a:spcBef>
                <a:spcPts val="0"/>
              </a:spcBef>
              <a:spcAft>
                <a:spcPts val="0"/>
              </a:spcAft>
              <a:buSzPts val="2400"/>
              <a:buNone/>
            </a:pPr>
            <a:r>
              <a:rPr lang="en" sz="2400" b="1">
                <a:solidFill>
                  <a:srgbClr val="FFFFFF"/>
                </a:solidFill>
              </a:rPr>
              <a:t>Bước tiếp theo…</a:t>
            </a:r>
            <a:endParaRPr sz="2400" b="1">
              <a:solidFill>
                <a:srgbClr val="FFFFFF"/>
              </a:solidFill>
            </a:endParaRPr>
          </a:p>
          <a:p>
            <a:pPr marL="0" lvl="0" indent="0" algn="l" rtl="0">
              <a:lnSpc>
                <a:spcPct val="115000"/>
              </a:lnSpc>
              <a:spcBef>
                <a:spcPts val="800"/>
              </a:spcBef>
              <a:spcAft>
                <a:spcPts val="0"/>
              </a:spcAft>
              <a:buSzPts val="2400"/>
              <a:buNone/>
            </a:pPr>
            <a:r>
              <a:rPr lang="en" sz="2400" b="1">
                <a:solidFill>
                  <a:srgbClr val="FFFFFF"/>
                </a:solidFill>
              </a:rPr>
              <a:t>Next Steps …</a:t>
            </a:r>
            <a:endParaRPr/>
          </a:p>
        </p:txBody>
      </p:sp>
      <p:sp>
        <p:nvSpPr>
          <p:cNvPr id="1290" name="Google Shape;1290;p63"/>
          <p:cNvSpPr txBox="1"/>
          <p:nvPr/>
        </p:nvSpPr>
        <p:spPr>
          <a:xfrm>
            <a:off x="267549" y="1474550"/>
            <a:ext cx="4197600" cy="6465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0000"/>
              </a:buClr>
              <a:buSzPts val="3000"/>
              <a:buFont typeface="Lato"/>
              <a:buNone/>
            </a:pPr>
            <a:r>
              <a:rPr lang="en" sz="3000" b="1">
                <a:solidFill>
                  <a:srgbClr val="FF0000"/>
                </a:solidFill>
                <a:latin typeface="Lato"/>
                <a:ea typeface="Lato"/>
                <a:cs typeface="Lato"/>
                <a:sym typeface="Lato"/>
              </a:rPr>
              <a:t>Đàn ông</a:t>
            </a:r>
            <a:r>
              <a:rPr lang="en" sz="3000" b="1" i="0" u="none" strike="noStrike" cap="none">
                <a:solidFill>
                  <a:srgbClr val="FF0000"/>
                </a:solidFill>
                <a:latin typeface="Lato"/>
                <a:ea typeface="Lato"/>
                <a:cs typeface="Lato"/>
                <a:sym typeface="Lato"/>
              </a:rPr>
              <a:t> nói chuyện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9"/>
                                        </p:tgtEl>
                                        <p:attrNameLst>
                                          <p:attrName>style.visibility</p:attrName>
                                        </p:attrNameLst>
                                      </p:cBhvr>
                                      <p:to>
                                        <p:strVal val="visible"/>
                                      </p:to>
                                    </p:set>
                                    <p:animEffect transition="in" filter="fade">
                                      <p:cBhvr>
                                        <p:cTn id="7" dur="2000"/>
                                        <p:tgtEl>
                                          <p:spTgt spid="1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64"/>
          <p:cNvSpPr txBox="1">
            <a:spLocks noGrp="1"/>
          </p:cNvSpPr>
          <p:nvPr>
            <p:ph type="body" idx="1"/>
          </p:nvPr>
        </p:nvSpPr>
        <p:spPr>
          <a:xfrm>
            <a:off x="4797299" y="724199"/>
            <a:ext cx="4197600" cy="3695100"/>
          </a:xfrm>
          <a:prstGeom prst="rect">
            <a:avLst/>
          </a:prstGeom>
          <a:noFill/>
          <a:ln>
            <a:noFill/>
          </a:ln>
        </p:spPr>
        <p:txBody>
          <a:bodyPr spcFirstLastPara="1" wrap="square" lIns="91400" tIns="91400" rIns="91400" bIns="91400" anchor="ctr" anchorCtr="0">
            <a:normAutofit/>
          </a:bodyPr>
          <a:lstStyle/>
          <a:p>
            <a:pPr marL="0" marR="0" lvl="0" indent="0" algn="l" rtl="0">
              <a:lnSpc>
                <a:spcPct val="115000"/>
              </a:lnSpc>
              <a:spcBef>
                <a:spcPts val="0"/>
              </a:spcBef>
              <a:spcAft>
                <a:spcPts val="0"/>
              </a:spcAft>
              <a:buClr>
                <a:srgbClr val="FFFFFF"/>
              </a:buClr>
              <a:buSzPts val="2400"/>
              <a:buFont typeface="Helvetica Neue"/>
              <a:buNone/>
            </a:pPr>
            <a:r>
              <a:rPr lang="en" sz="2400" b="1">
                <a:solidFill>
                  <a:srgbClr val="FFFFFF"/>
                </a:solidFill>
              </a:rPr>
              <a:t>What are some practical ideas you have about starting a safe space for “Guy Talk” at your place of work?</a:t>
            </a:r>
            <a:endParaRPr/>
          </a:p>
        </p:txBody>
      </p:sp>
      <p:sp>
        <p:nvSpPr>
          <p:cNvPr id="1296" name="Google Shape;1296;p64"/>
          <p:cNvSpPr txBox="1"/>
          <p:nvPr/>
        </p:nvSpPr>
        <p:spPr>
          <a:xfrm>
            <a:off x="280249" y="1512650"/>
            <a:ext cx="4055400" cy="22395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0000"/>
              </a:buClr>
              <a:buSzPts val="3000"/>
              <a:buFont typeface="Lato"/>
              <a:buNone/>
            </a:pPr>
            <a:r>
              <a:rPr lang="en" sz="3000" b="1" i="0" u="none" strike="noStrike" cap="none">
                <a:solidFill>
                  <a:srgbClr val="FF0000"/>
                </a:solidFill>
                <a:latin typeface="Lato"/>
                <a:ea typeface="Lato"/>
                <a:cs typeface="Lato"/>
                <a:sym typeface="Lato"/>
              </a:rPr>
              <a:t>Một số ý tưởng thực tế để tạo ra không gian an toàn cho “Guy Talk” tại nơi làm việc của bạn?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5"/>
                                        </p:tgtEl>
                                        <p:attrNameLst>
                                          <p:attrName>style.visibility</p:attrName>
                                        </p:attrNameLst>
                                      </p:cBhvr>
                                      <p:to>
                                        <p:strVal val="visible"/>
                                      </p:to>
                                    </p:set>
                                    <p:animEffect transition="in" filter="fade">
                                      <p:cBhvr>
                                        <p:cTn id="7" dur="2000"/>
                                        <p:tgtEl>
                                          <p:spTgt spid="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1" name="Google Shape;1301;p65" descr="imag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075"/>
            <a:ext cx="9232101" cy="5143500"/>
          </a:xfrm>
          <a:prstGeom prst="rect">
            <a:avLst/>
          </a:prstGeom>
          <a:noFill/>
          <a:ln>
            <a:noFill/>
          </a:ln>
        </p:spPr>
      </p:pic>
      <p:sp>
        <p:nvSpPr>
          <p:cNvPr id="1302" name="Google Shape;1302;p65"/>
          <p:cNvSpPr txBox="1"/>
          <p:nvPr/>
        </p:nvSpPr>
        <p:spPr>
          <a:xfrm>
            <a:off x="201612" y="3400425"/>
            <a:ext cx="4123500" cy="7695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FFFFFF"/>
              </a:buClr>
              <a:buSzPts val="2000"/>
              <a:buFont typeface="Arial"/>
              <a:buNone/>
            </a:pPr>
            <a:r>
              <a:rPr lang="en" sz="2000" b="0" i="0" u="none" strike="noStrike" cap="none">
                <a:solidFill>
                  <a:srgbClr val="FFFFFF"/>
                </a:solidFill>
                <a:latin typeface="Arial"/>
                <a:ea typeface="Arial"/>
                <a:cs typeface="Arial"/>
                <a:sym typeface="Arial"/>
              </a:rPr>
              <a:t>Phát triển các mục tiêu “GUY TALK” tại nơi làm việc theo bộ phận.</a:t>
            </a:r>
            <a:endParaRPr sz="1400" b="0" i="0" u="none" strike="noStrike" cap="none">
              <a:solidFill>
                <a:srgbClr val="000000"/>
              </a:solidFill>
              <a:latin typeface="Arial"/>
              <a:ea typeface="Arial"/>
              <a:cs typeface="Arial"/>
              <a:sym typeface="Arial"/>
            </a:endParaRPr>
          </a:p>
        </p:txBody>
      </p:sp>
      <p:pic>
        <p:nvPicPr>
          <p:cNvPr id="1303" name="Google Shape;1303;p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24196">
            <a:off x="6155998" y="900272"/>
            <a:ext cx="1175208" cy="1175234"/>
          </a:xfrm>
          <a:prstGeom prst="rect">
            <a:avLst/>
          </a:prstGeom>
          <a:noFill/>
          <a:ln>
            <a:noFill/>
          </a:ln>
        </p:spPr>
      </p:pic>
      <p:sp>
        <p:nvSpPr>
          <p:cNvPr id="1304" name="Google Shape;1304;p65"/>
          <p:cNvSpPr txBox="1"/>
          <p:nvPr/>
        </p:nvSpPr>
        <p:spPr>
          <a:xfrm>
            <a:off x="7079225" y="2385150"/>
            <a:ext cx="1465500" cy="37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Conversation Guides</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293cfd8c207_0_3"/>
          <p:cNvSpPr txBox="1"/>
          <p:nvPr/>
        </p:nvSpPr>
        <p:spPr>
          <a:xfrm>
            <a:off x="289875" y="212000"/>
            <a:ext cx="7251600" cy="1065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F55E61"/>
              </a:buClr>
              <a:buSzPts val="6000"/>
              <a:buFont typeface="Arial"/>
              <a:buNone/>
            </a:pPr>
            <a:r>
              <a:rPr lang="en" sz="2000" b="1">
                <a:solidFill>
                  <a:srgbClr val="F55E61"/>
                </a:solidFill>
              </a:rPr>
              <a:t>KẾ HOẠCH HOẠT ĐỘNG “Guy Talk”</a:t>
            </a:r>
            <a:endParaRPr sz="2000" b="1">
              <a:solidFill>
                <a:srgbClr val="F55E61"/>
              </a:solidFill>
            </a:endParaRPr>
          </a:p>
          <a:p>
            <a:pPr marL="0" marR="0" lvl="0" indent="0" algn="l" rtl="0">
              <a:lnSpc>
                <a:spcPct val="115000"/>
              </a:lnSpc>
              <a:spcBef>
                <a:spcPts val="0"/>
              </a:spcBef>
              <a:spcAft>
                <a:spcPts val="0"/>
              </a:spcAft>
              <a:buClr>
                <a:srgbClr val="F55E61"/>
              </a:buClr>
              <a:buSzPts val="6000"/>
              <a:buFont typeface="Arial"/>
              <a:buNone/>
            </a:pPr>
            <a:endParaRPr>
              <a:solidFill>
                <a:srgbClr val="F55E61"/>
              </a:solidFill>
            </a:endParaRPr>
          </a:p>
          <a:p>
            <a:pPr marL="0" marR="0" lvl="0" indent="0" algn="l" rtl="0">
              <a:lnSpc>
                <a:spcPct val="115000"/>
              </a:lnSpc>
              <a:spcBef>
                <a:spcPts val="0"/>
              </a:spcBef>
              <a:spcAft>
                <a:spcPts val="0"/>
              </a:spcAft>
              <a:buClr>
                <a:srgbClr val="F55E61"/>
              </a:buClr>
              <a:buSzPts val="6000"/>
              <a:buFont typeface="Arial"/>
              <a:buNone/>
            </a:pPr>
            <a:r>
              <a:rPr lang="en">
                <a:solidFill>
                  <a:srgbClr val="F55E61"/>
                </a:solidFill>
              </a:rPr>
              <a:t>Thời gian:							Ngày:</a:t>
            </a:r>
            <a:endParaRPr>
              <a:solidFill>
                <a:srgbClr val="F55E61"/>
              </a:solidFill>
            </a:endParaRPr>
          </a:p>
          <a:p>
            <a:pPr marL="0" marR="0" lvl="0" indent="0" algn="l" rtl="0">
              <a:lnSpc>
                <a:spcPct val="115000"/>
              </a:lnSpc>
              <a:spcBef>
                <a:spcPts val="0"/>
              </a:spcBef>
              <a:spcAft>
                <a:spcPts val="0"/>
              </a:spcAft>
              <a:buClr>
                <a:srgbClr val="F55E61"/>
              </a:buClr>
              <a:buSzPts val="6000"/>
              <a:buFont typeface="Arial"/>
              <a:buNone/>
            </a:pPr>
            <a:r>
              <a:rPr lang="en">
                <a:solidFill>
                  <a:srgbClr val="F55E61"/>
                </a:solidFill>
              </a:rPr>
              <a:t>Thành phần:						Nội dung:</a:t>
            </a:r>
            <a:endParaRPr b="0" i="0" u="none" strike="noStrike" cap="none">
              <a:solidFill>
                <a:srgbClr val="000000"/>
              </a:solidFill>
              <a:latin typeface="Arial"/>
              <a:ea typeface="Arial"/>
              <a:cs typeface="Arial"/>
              <a:sym typeface="Arial"/>
            </a:endParaRPr>
          </a:p>
        </p:txBody>
      </p:sp>
      <p:graphicFrame>
        <p:nvGraphicFramePr>
          <p:cNvPr id="1310" name="Google Shape;1310;g293cfd8c207_0_3"/>
          <p:cNvGraphicFramePr/>
          <p:nvPr/>
        </p:nvGraphicFramePr>
        <p:xfrm>
          <a:off x="309063" y="1458250"/>
          <a:ext cx="3000000" cy="3000000"/>
        </p:xfrm>
        <a:graphic>
          <a:graphicData uri="http://schemas.openxmlformats.org/drawingml/2006/table">
            <a:tbl>
              <a:tblPr>
                <a:noFill/>
                <a:tableStyleId>{A7316ECC-CBC2-444E-A294-6D0D6BD05391}</a:tableStyleId>
              </a:tblPr>
              <a:tblGrid>
                <a:gridCol w="446125">
                  <a:extLst>
                    <a:ext uri="{9D8B030D-6E8A-4147-A177-3AD203B41FA5}">
                      <a16:colId xmlns:a16="http://schemas.microsoft.com/office/drawing/2014/main" val="20000"/>
                    </a:ext>
                  </a:extLst>
                </a:gridCol>
                <a:gridCol w="1747325">
                  <a:extLst>
                    <a:ext uri="{9D8B030D-6E8A-4147-A177-3AD203B41FA5}">
                      <a16:colId xmlns:a16="http://schemas.microsoft.com/office/drawing/2014/main" val="20001"/>
                    </a:ext>
                  </a:extLst>
                </a:gridCol>
                <a:gridCol w="982100">
                  <a:extLst>
                    <a:ext uri="{9D8B030D-6E8A-4147-A177-3AD203B41FA5}">
                      <a16:colId xmlns:a16="http://schemas.microsoft.com/office/drawing/2014/main" val="20002"/>
                    </a:ext>
                  </a:extLst>
                </a:gridCol>
                <a:gridCol w="1397200">
                  <a:extLst>
                    <a:ext uri="{9D8B030D-6E8A-4147-A177-3AD203B41FA5}">
                      <a16:colId xmlns:a16="http://schemas.microsoft.com/office/drawing/2014/main" val="20003"/>
                    </a:ext>
                  </a:extLst>
                </a:gridCol>
                <a:gridCol w="1231900">
                  <a:extLst>
                    <a:ext uri="{9D8B030D-6E8A-4147-A177-3AD203B41FA5}">
                      <a16:colId xmlns:a16="http://schemas.microsoft.com/office/drawing/2014/main" val="20004"/>
                    </a:ext>
                  </a:extLst>
                </a:gridCol>
                <a:gridCol w="1076100">
                  <a:extLst>
                    <a:ext uri="{9D8B030D-6E8A-4147-A177-3AD203B41FA5}">
                      <a16:colId xmlns:a16="http://schemas.microsoft.com/office/drawing/2014/main" val="20005"/>
                    </a:ext>
                  </a:extLst>
                </a:gridCol>
                <a:gridCol w="693650">
                  <a:extLst>
                    <a:ext uri="{9D8B030D-6E8A-4147-A177-3AD203B41FA5}">
                      <a16:colId xmlns:a16="http://schemas.microsoft.com/office/drawing/2014/main" val="20006"/>
                    </a:ext>
                  </a:extLst>
                </a:gridCol>
                <a:gridCol w="951475">
                  <a:extLst>
                    <a:ext uri="{9D8B030D-6E8A-4147-A177-3AD203B41FA5}">
                      <a16:colId xmlns:a16="http://schemas.microsoft.com/office/drawing/2014/main" val="20007"/>
                    </a:ext>
                  </a:extLst>
                </a:gridCol>
              </a:tblGrid>
              <a:tr h="393300">
                <a:tc>
                  <a:txBody>
                    <a:bodyPr/>
                    <a:lstStyle/>
                    <a:p>
                      <a:pPr marL="0" lvl="0" indent="0" algn="l" rtl="0">
                        <a:lnSpc>
                          <a:spcPct val="115000"/>
                        </a:lnSpc>
                        <a:spcBef>
                          <a:spcPts val="0"/>
                        </a:spcBef>
                        <a:spcAft>
                          <a:spcPts val="600"/>
                        </a:spcAft>
                        <a:buNone/>
                      </a:pPr>
                      <a:r>
                        <a:rPr lang="en" sz="850" b="1">
                          <a:latin typeface="Times New Roman"/>
                          <a:ea typeface="Times New Roman"/>
                          <a:cs typeface="Times New Roman"/>
                          <a:sym typeface="Times New Roman"/>
                        </a:rPr>
                        <a:t>STT</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Các vấn đề cần giải quyết</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Mục tiêu SMART</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Những việc cần làm</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Người phụ trách</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Thời gian thực hiện</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Chi phí</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tc>
                  <a:txBody>
                    <a:bodyPr/>
                    <a:lstStyle/>
                    <a:p>
                      <a:pPr marL="0" lvl="0" indent="0" algn="l" rtl="0">
                        <a:lnSpc>
                          <a:spcPct val="115000"/>
                        </a:lnSpc>
                        <a:spcBef>
                          <a:spcPts val="0"/>
                        </a:spcBef>
                        <a:spcAft>
                          <a:spcPts val="0"/>
                        </a:spcAft>
                        <a:buNone/>
                      </a:pPr>
                      <a:r>
                        <a:rPr lang="en" sz="850" b="1">
                          <a:latin typeface="Times New Roman"/>
                          <a:ea typeface="Times New Roman"/>
                          <a:cs typeface="Times New Roman"/>
                          <a:sym typeface="Times New Roman"/>
                        </a:rPr>
                        <a:t>Theo dõi/giám sát</a:t>
                      </a:r>
                      <a:endParaRPr sz="8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3"/>
                    </a:solidFill>
                  </a:tcPr>
                </a:tc>
                <a:extLst>
                  <a:ext uri="{0D108BD9-81ED-4DB2-BD59-A6C34878D82A}">
                    <a16:rowId xmlns:a16="http://schemas.microsoft.com/office/drawing/2014/main" val="10000"/>
                  </a:ext>
                </a:extLst>
              </a:tr>
              <a:tr h="461500">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(WHAT – WHERE - WHEN)</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(WHAT)</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(WHAT – WHERE -HOW)</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(WHO)</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(WHEN)</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(WHO - HOW)</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50" b="1">
                          <a:latin typeface="Times New Roman"/>
                          <a:ea typeface="Times New Roman"/>
                          <a:cs typeface="Times New Roman"/>
                          <a:sym typeface="Times New Roman"/>
                        </a:rPr>
                        <a:t>(WHO - HOW)</a:t>
                      </a:r>
                      <a:endParaRPr sz="75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95175">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7">
                  <a:txBody>
                    <a:bodyPr/>
                    <a:lstStyle/>
                    <a:p>
                      <a:pPr marL="0" lvl="0" indent="0" algn="ctr" rtl="0">
                        <a:lnSpc>
                          <a:spcPct val="115000"/>
                        </a:lnSpc>
                        <a:spcBef>
                          <a:spcPts val="0"/>
                        </a:spcBef>
                        <a:spcAft>
                          <a:spcPts val="0"/>
                        </a:spcAft>
                        <a:buNone/>
                      </a:pPr>
                      <a:r>
                        <a:rPr lang="en" sz="1200" b="1">
                          <a:latin typeface="Times New Roman"/>
                          <a:ea typeface="Times New Roman"/>
                          <a:cs typeface="Times New Roman"/>
                          <a:sym typeface="Times New Roman"/>
                        </a:rPr>
                        <a:t>WHY – WHY - WHY</a:t>
                      </a:r>
                      <a:endParaRPr sz="12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2"/>
                  </a:ext>
                </a:extLst>
              </a:tr>
              <a:tr h="459175">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5225">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83150">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95150">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1"/>
        <p:cNvGrpSpPr/>
        <p:nvPr/>
      </p:nvGrpSpPr>
      <p:grpSpPr>
        <a:xfrm>
          <a:off x="0" y="0"/>
          <a:ext cx="0" cy="0"/>
          <a:chOff x="0" y="0"/>
          <a:chExt cx="0" cy="0"/>
        </a:xfrm>
      </p:grpSpPr>
      <p:pic>
        <p:nvPicPr>
          <p:cNvPr id="712" name="Google Shape;712;g28e3fdbff6c_0_19" descr="IMG-20180919-WA0006.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52500" y="180625"/>
            <a:ext cx="3359272" cy="4713149"/>
          </a:xfrm>
          <a:prstGeom prst="rect">
            <a:avLst/>
          </a:prstGeom>
          <a:noFill/>
          <a:ln>
            <a:noFill/>
          </a:ln>
        </p:spPr>
      </p:pic>
      <p:pic>
        <p:nvPicPr>
          <p:cNvPr id="713" name="Google Shape;713;g28e3fdbff6c_0_19" descr="MJ pic.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4011" y="180625"/>
            <a:ext cx="3534863" cy="47131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314"/>
        <p:cNvGrpSpPr/>
        <p:nvPr/>
      </p:nvGrpSpPr>
      <p:grpSpPr>
        <a:xfrm>
          <a:off x="0" y="0"/>
          <a:ext cx="0" cy="0"/>
          <a:chOff x="0" y="0"/>
          <a:chExt cx="0" cy="0"/>
        </a:xfrm>
      </p:grpSpPr>
      <p:pic>
        <p:nvPicPr>
          <p:cNvPr id="1315" name="Google Shape;1315;p66" descr="Google Shape;808;p112"/>
          <p:cNvPicPr preferRelativeResize="0"/>
          <p:nvPr/>
        </p:nvPicPr>
        <p:blipFill rotWithShape="1">
          <a:blip r:embed="rId4" cstate="screen">
            <a:alphaModFix/>
            <a:extLst>
              <a:ext uri="{28A0092B-C50C-407E-A947-70E740481C1C}">
                <a14:useLocalDpi xmlns:a14="http://schemas.microsoft.com/office/drawing/2010/main"/>
              </a:ext>
            </a:extLst>
          </a:blip>
          <a:srcRect t="12898" r="10714"/>
          <a:stretch/>
        </p:blipFill>
        <p:spPr>
          <a:xfrm>
            <a:off x="-1" y="0"/>
            <a:ext cx="9143998" cy="53503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67"/>
          <p:cNvSpPr txBox="1">
            <a:spLocks noGrp="1"/>
          </p:cNvSpPr>
          <p:nvPr>
            <p:ph type="ctrTitle"/>
          </p:nvPr>
        </p:nvSpPr>
        <p:spPr>
          <a:xfrm>
            <a:off x="992425" y="656775"/>
            <a:ext cx="37674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Câu hỏi khảo sát</a:t>
            </a:r>
            <a:endParaRPr/>
          </a:p>
        </p:txBody>
      </p:sp>
      <p:sp>
        <p:nvSpPr>
          <p:cNvPr id="1321" name="Google Shape;1321;p67"/>
          <p:cNvSpPr txBox="1">
            <a:spLocks noGrp="1"/>
          </p:cNvSpPr>
          <p:nvPr>
            <p:ph type="subTitle" idx="1"/>
          </p:nvPr>
        </p:nvSpPr>
        <p:spPr>
          <a:xfrm>
            <a:off x="992425" y="3579375"/>
            <a:ext cx="31368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Post-test</a:t>
            </a:r>
            <a:endParaRPr/>
          </a:p>
        </p:txBody>
      </p:sp>
      <p:pic>
        <p:nvPicPr>
          <p:cNvPr id="1322" name="Google Shape;1322;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25975" y="2284575"/>
            <a:ext cx="2490301" cy="24903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68"/>
          <p:cNvSpPr txBox="1">
            <a:spLocks noGrp="1"/>
          </p:cNvSpPr>
          <p:nvPr>
            <p:ph type="ctrTitle"/>
          </p:nvPr>
        </p:nvSpPr>
        <p:spPr>
          <a:xfrm>
            <a:off x="992425" y="1799775"/>
            <a:ext cx="3767400" cy="1739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Tổng kết và </a:t>
            </a:r>
            <a:endParaRPr/>
          </a:p>
          <a:p>
            <a:pPr marL="0" lvl="0" indent="0" algn="l" rtl="0">
              <a:lnSpc>
                <a:spcPct val="100000"/>
              </a:lnSpc>
              <a:spcBef>
                <a:spcPts val="0"/>
              </a:spcBef>
              <a:spcAft>
                <a:spcPts val="0"/>
              </a:spcAft>
              <a:buSzPts val="3600"/>
              <a:buNone/>
            </a:pPr>
            <a:r>
              <a:rPr lang="en"/>
              <a:t>Các bước sắp tới</a:t>
            </a:r>
            <a:endParaRPr/>
          </a:p>
        </p:txBody>
      </p:sp>
      <p:sp>
        <p:nvSpPr>
          <p:cNvPr id="1328" name="Google Shape;1328;p68"/>
          <p:cNvSpPr txBox="1">
            <a:spLocks noGrp="1"/>
          </p:cNvSpPr>
          <p:nvPr>
            <p:ph type="subTitle" idx="1"/>
          </p:nvPr>
        </p:nvSpPr>
        <p:spPr>
          <a:xfrm>
            <a:off x="992425" y="3731775"/>
            <a:ext cx="3947100" cy="60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Next Steps &amp; Closing Speech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6" descr="ThatsMe.png"/>
          <p:cNvPicPr preferRelativeResize="0"/>
          <p:nvPr/>
        </p:nvPicPr>
        <p:blipFill rotWithShape="1">
          <a:blip r:embed="rId3">
            <a:alphaModFix/>
          </a:blip>
          <a:srcRect/>
          <a:stretch/>
        </p:blipFill>
        <p:spPr>
          <a:xfrm>
            <a:off x="2329591" y="3089243"/>
            <a:ext cx="5080001" cy="1905001"/>
          </a:xfrm>
          <a:prstGeom prst="rect">
            <a:avLst/>
          </a:prstGeom>
          <a:noFill/>
          <a:ln>
            <a:noFill/>
          </a:ln>
        </p:spPr>
      </p:pic>
      <p:sp>
        <p:nvSpPr>
          <p:cNvPr id="719" name="Google Shape;719;p6"/>
          <p:cNvSpPr txBox="1"/>
          <p:nvPr/>
        </p:nvSpPr>
        <p:spPr>
          <a:xfrm>
            <a:off x="144200" y="2336400"/>
            <a:ext cx="88089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55E61"/>
              </a:buClr>
              <a:buSzPts val="6000"/>
              <a:buFont typeface="Arial"/>
              <a:buNone/>
            </a:pPr>
            <a:r>
              <a:rPr lang="en" sz="6000" b="0" i="0" u="none" strike="noStrike" cap="none">
                <a:solidFill>
                  <a:srgbClr val="F55E61"/>
                </a:solidFill>
                <a:latin typeface="Arial"/>
                <a:ea typeface="Arial"/>
                <a:cs typeface="Arial"/>
                <a:sym typeface="Arial"/>
              </a:rPr>
              <a:t>Hoạt động: "Đây</a:t>
            </a:r>
            <a:r>
              <a:rPr lang="en" sz="6000">
                <a:solidFill>
                  <a:srgbClr val="F55E61"/>
                </a:solidFill>
              </a:rPr>
              <a:t> </a:t>
            </a:r>
            <a:r>
              <a:rPr lang="en" sz="6000" b="0" i="0" u="none" strike="noStrike" cap="none">
                <a:solidFill>
                  <a:srgbClr val="F55E61"/>
                </a:solidFill>
                <a:latin typeface="Arial"/>
                <a:ea typeface="Arial"/>
                <a:cs typeface="Arial"/>
                <a:sym typeface="Arial"/>
              </a:rPr>
              <a:t>là tôi".</a:t>
            </a:r>
            <a:endParaRPr sz="1400" b="0" i="0" u="none" strike="noStrike" cap="none">
              <a:solidFill>
                <a:srgbClr val="000000"/>
              </a:solidFill>
              <a:latin typeface="Arial"/>
              <a:ea typeface="Arial"/>
              <a:cs typeface="Arial"/>
              <a:sym typeface="Arial"/>
            </a:endParaRPr>
          </a:p>
        </p:txBody>
      </p:sp>
      <p:pic>
        <p:nvPicPr>
          <p:cNvPr id="720" name="Google Shape;720;p6" descr="A picture containing 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2995" y="166488"/>
            <a:ext cx="1332013" cy="478578"/>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55E61"/>
      </a:lt1>
      <a:dk2>
        <a:srgbClr val="A7A7A7"/>
      </a:dk2>
      <a:lt2>
        <a:srgbClr val="535353"/>
      </a:lt2>
      <a:accent1>
        <a:srgbClr val="1E2D31"/>
      </a:accent1>
      <a:accent2>
        <a:srgbClr val="273C42"/>
      </a:accent2>
      <a:accent3>
        <a:srgbClr val="83D061"/>
      </a:accent3>
      <a:accent4>
        <a:srgbClr val="F6CD4C"/>
      </a:accent4>
      <a:accent5>
        <a:srgbClr val="AF4345"/>
      </a:accent5>
      <a:accent6>
        <a:srgbClr val="F58F8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6881</Words>
  <Application>Microsoft Office PowerPoint</Application>
  <PresentationFormat>On-screen Show (16:9)</PresentationFormat>
  <Paragraphs>739</Paragraphs>
  <Slides>82</Slides>
  <Notes>82</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82</vt:i4>
      </vt:variant>
    </vt:vector>
  </HeadingPairs>
  <TitlesOfParts>
    <vt:vector size="103" baseType="lpstr">
      <vt:lpstr>Bodoni</vt:lpstr>
      <vt:lpstr>Playfair Display</vt:lpstr>
      <vt:lpstr>Helvetica Neue</vt:lpstr>
      <vt:lpstr>Lato</vt:lpstr>
      <vt:lpstr>Gill Sans</vt:lpstr>
      <vt:lpstr>Libre Baskerville</vt:lpstr>
      <vt:lpstr>Calibri</vt:lpstr>
      <vt:lpstr>Amatic SC</vt:lpstr>
      <vt:lpstr>Roboto Slab</vt:lpstr>
      <vt:lpstr>Verdana</vt:lpstr>
      <vt:lpstr>Arial</vt:lpstr>
      <vt:lpstr>Arimo</vt:lpstr>
      <vt:lpstr>Times New Roman</vt:lpstr>
      <vt:lpstr>Oswald</vt:lpstr>
      <vt:lpstr>Roboto</vt:lpstr>
      <vt:lpstr>Average</vt:lpstr>
      <vt:lpstr>Cambria</vt:lpstr>
      <vt:lpstr>Coral</vt:lpstr>
      <vt:lpstr>Coral</vt:lpstr>
      <vt:lpstr>2_Office Theme</vt:lpstr>
      <vt:lpstr>Custom</vt:lpstr>
      <vt:lpstr>Nam giới và bình đẳng giới </vt:lpstr>
      <vt:lpstr>Khai Mạc</vt:lpstr>
      <vt:lpstr>Tầm nhìn của EVN  về bình đẳng giới và vai trò của các nam quản lý và các bài học về bình đẳng giới.</vt:lpstr>
      <vt:lpstr>Mục tiêu Objectives  </vt:lpstr>
      <vt:lpstr>Câu hỏi khảo sát đầu vào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tính độc hại. Toxic Masculinity</vt:lpstr>
      <vt:lpstr>PowerPoint Presentation</vt:lpstr>
      <vt:lpstr>Kể cho tôi nghe câu chuyện của bạn.  Tell Me Your Story.</vt:lpstr>
      <vt:lpstr>An toàn tâm lý và  kỹ năng giao tiếp (Phần 1) Psychological Safety &amp; Communications Skills (Part 1)</vt:lpstr>
      <vt:lpstr>Tuning in exercise | Điều chỉnh trong luyện tập</vt:lpstr>
      <vt:lpstr>PowerPoint Presentation</vt:lpstr>
      <vt:lpstr>Mục tiêu Objectives</vt:lpstr>
      <vt:lpstr>Một số vấn đề phổ biến mà bạn phải đối mặt với tư cách là một người đàn ông. </vt:lpstr>
      <vt:lpstr>Xin hãy chia sẻ cùng nhau những thời điểm bạn cảm thấy thất vọng với chính mình. Let’s take some time to share with one another an episode when you experience frustration with yourself.</vt:lpstr>
      <vt:lpstr>Biết cách để giao tiếp với đồng nghiệp bằng cách tạo ra một không gian an toàn tâm lý.  Learn how to communicate with your colleagues by creating a psychologically safe space.</vt:lpstr>
      <vt:lpstr>KHÔNG GIAN  AN TOÀN </vt:lpstr>
      <vt:lpstr>Minefield</vt:lpstr>
      <vt:lpstr>Minefield</vt:lpstr>
      <vt:lpstr>KHÔNG GIAN AN TOÀN TÂM LÝ  PSYCHOLOGICAL SAFE SPACE     Điều gì tạo nên một không gian an toàn? So what constitutes a safe space?</vt:lpstr>
      <vt:lpstr>Không Gian  An Toàn Tâm lý  Psychological Safe Space</vt:lpstr>
      <vt:lpstr>Vùng xung quanh Surroundings   Những thứ bạn có thể nhìn và chạm. Things you can see and touch.</vt:lpstr>
      <vt:lpstr>Không khí Atmosphere  Những thứ bạn có thể cảm giác và cảm nhận. Things you can feel and sense.</vt:lpstr>
      <vt:lpstr> Cảm xúc Feelings  Cảm xúc là những cái bạn có thể biểu hiện hoặc không. Feelings you can express or not express.</vt:lpstr>
      <vt:lpstr>Khuôn mẫu Examples  Cái gì/ Ai bạn có thể mô hình hoá sau đó? What/Who can you model after?</vt:lpstr>
      <vt:lpstr>Tôi đoán rằng bạn đã từng gặp một người lắng nghe tệ hại.  I guess you must have met someone who is a lousy listener.</vt:lpstr>
      <vt:lpstr>PowerPoint Presentation</vt:lpstr>
      <vt:lpstr>PowerPoint Presentation</vt:lpstr>
      <vt:lpstr>Nguyên tắc xây dựng không gian an toàn</vt:lpstr>
      <vt:lpstr>PowerPoint Presentation</vt:lpstr>
      <vt:lpstr>Mô tả trước khi bạn quyết định. Describe before you Prescribe.  </vt:lpstr>
      <vt:lpstr> “Opinion is really the lowest form of human knowledge.  It requires no accountability, no understanding.  The highest form of knowledge… is empathy,  for it requires us to suspend our egos and live in another’s world.  It requires profound purpose larger than the self kind of understanding.”  Bill Bullard</vt:lpstr>
      <vt:lpstr>PowerPoint Presentation</vt:lpstr>
      <vt:lpstr>PowerPoint Presentation</vt:lpstr>
      <vt:lpstr>PowerPoint Presentation</vt:lpstr>
      <vt:lpstr>PowerPoint Presentation</vt:lpstr>
      <vt:lpstr>PowerPoint Presentation</vt:lpstr>
      <vt:lpstr>PowerPoint Presentation</vt:lpstr>
      <vt:lpstr>An toàn tâm lý và  kỹ năng giao tiếp (Phần 2) Psychological Safety &amp; Communications Skills (Part 2)</vt:lpstr>
      <vt:lpstr>PowerPoint Presentation</vt:lpstr>
      <vt:lpstr>PowerPoint Presentation</vt:lpstr>
      <vt:lpstr>PowerPoint Presentation</vt:lpstr>
      <vt:lpstr>LÀM THẾ  NÀO ĐỂ  "Giữ - Không Gian”  cho nhau và cho chính mình.</vt:lpstr>
      <vt:lpstr>Bước 1:  Xoá bỏ  phán xét  STEP 1 Let Go of Judgment</vt:lpstr>
      <vt:lpstr>Bước 2:  Mở lòng  STEP 2 Open Your Heart</vt:lpstr>
      <vt:lpstr>Bước 3:  Cho phép người khác  chia sẻ bất kỳ  trải nghiệm nào họ có.  STEP 3 Allow the Other Person to Share Whatever Experience  They're Having.</vt:lpstr>
      <vt:lpstr>Bước 4:  Hiện diện hoàn toàn  STEP 4 Be Fully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khảo sát</vt:lpstr>
      <vt:lpstr>Tổng kết và  Các bước sắp tới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 giới và bình đẳng giới </dc:title>
  <dc:creator>Nguyen Hoai Nam - Ban TCNS - EVNNPC</dc:creator>
  <cp:lastModifiedBy>Nguyen Hoai Nam - Ban TCNS - EVNNPC</cp:lastModifiedBy>
  <cp:revision>1</cp:revision>
  <dcterms:modified xsi:type="dcterms:W3CDTF">2024-03-05T08:31:35Z</dcterms:modified>
</cp:coreProperties>
</file>