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 id="2147483719" r:id="rId3"/>
    <p:sldMasterId id="2147483739" r:id="rId4"/>
  </p:sldMasterIdLst>
  <p:notesMasterIdLst>
    <p:notesMasterId r:id="rId13"/>
  </p:notesMasterIdLst>
  <p:sldIdLst>
    <p:sldId id="257" r:id="rId5"/>
    <p:sldId id="4354" r:id="rId6"/>
    <p:sldId id="4357" r:id="rId7"/>
    <p:sldId id="4358" r:id="rId8"/>
    <p:sldId id="4359" r:id="rId9"/>
    <p:sldId id="4360" r:id="rId10"/>
    <p:sldId id="4362" r:id="rId11"/>
    <p:sldId id="4361" r:id="rId1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berg, Elicia" initials="BE" lastIdx="24" clrIdx="0">
    <p:extLst>
      <p:ext uri="{19B8F6BF-5375-455C-9EA6-DF929625EA0E}">
        <p15:presenceInfo xmlns:p15="http://schemas.microsoft.com/office/powerpoint/2012/main" userId="S::elicia.blumberg@tetratech.com::7f4e6d73-ed8c-4e26-9000-9e10d0248eb8" providerId="AD"/>
      </p:ext>
    </p:extLst>
  </p:cmAuthor>
  <p:cmAuthor id="2" name="hp" initials="h" lastIdx="15" clrIdx="1">
    <p:extLst>
      <p:ext uri="{19B8F6BF-5375-455C-9EA6-DF929625EA0E}">
        <p15:presenceInfo xmlns:p15="http://schemas.microsoft.com/office/powerpoint/2012/main" userId="e26a4b37dd8054c7" providerId="Windows Live"/>
      </p:ext>
    </p:extLst>
  </p:cmAuthor>
  <p:cmAuthor id="3" name="AN (NGUYEN THI HANH AN) CV B.TCNS EVN" initials="A(THACBE" lastIdx="1" clrIdx="2">
    <p:extLst>
      <p:ext uri="{19B8F6BF-5375-455C-9EA6-DF929625EA0E}">
        <p15:presenceInfo xmlns:p15="http://schemas.microsoft.com/office/powerpoint/2012/main" userId="AN (NGUYEN THI HANH AN) CV B.TCNS EV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2"/>
    <a:srgbClr val="3686C2"/>
    <a:srgbClr val="324275"/>
    <a:srgbClr val="70AD47"/>
    <a:srgbClr val="CE4D78"/>
    <a:srgbClr val="3A5C84"/>
    <a:srgbClr val="F39451"/>
    <a:srgbClr val="FAB847"/>
    <a:srgbClr val="58B9D2"/>
    <a:srgbClr val="F793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79" d="100"/>
          <a:sy n="79" d="100"/>
        </p:scale>
        <p:origin x="7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69A11E5-9C89-4593-8BD7-23EB9DA195D4}" type="datetimeFigureOut">
              <a:rPr lang="en-US" smtClean="0"/>
              <a:t>3/5/2024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9E720D5-8203-4536-9BF1-F54C6BD65A0F}" type="slidenum">
              <a:rPr lang="en-US" smtClean="0"/>
              <a:t>‹#›</a:t>
            </a:fld>
            <a:endParaRPr lang="en-US"/>
          </a:p>
        </p:txBody>
      </p:sp>
    </p:spTree>
    <p:extLst>
      <p:ext uri="{BB962C8B-B14F-4D97-AF65-F5344CB8AC3E}">
        <p14:creationId xmlns:p14="http://schemas.microsoft.com/office/powerpoint/2010/main" val="3288180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1.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2. </a:t>
            </a:r>
            <a:r>
              <a:rPr lang="en-US" sz="1400" dirty="0">
                <a:effectLst/>
                <a:latin typeface="Segoe UI" panose="020B0502040204020203" pitchFamily="34"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3. What is the action item here? What is EVN doing to increase gender equity and reduce bias in career? Is this about training people involved with hiring and promotion? Please explain: Yes,</a:t>
            </a:r>
            <a:r>
              <a:rPr lang="en-US" sz="1400" baseline="0" dirty="0">
                <a:effectLst/>
                <a:latin typeface="Segoe UI" panose="020B0502040204020203" pitchFamily="34" charset="0"/>
              </a:rPr>
              <a:t> </a:t>
            </a:r>
            <a:r>
              <a:rPr lang="en-US" sz="1400" dirty="0">
                <a:effectLst/>
                <a:latin typeface="Segoe UI" panose="020B0502040204020203" pitchFamily="34" charset="0"/>
              </a:rPr>
              <a:t>training people involved with hiring and promotion </a:t>
            </a:r>
            <a:r>
              <a:rPr lang="en-US" sz="1400" dirty="0">
                <a:solidFill>
                  <a:srgbClr val="FF0000"/>
                </a:solidFill>
                <a:highlight>
                  <a:srgbClr val="FFFF00"/>
                </a:highlight>
              </a:rPr>
              <a:t>to recruit at least 25% women</a:t>
            </a:r>
            <a:r>
              <a:rPr lang="en-US" sz="140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4. Is there any way you could begin to quantify this? Put a monetary value? </a:t>
            </a:r>
            <a:r>
              <a:rPr lang="en-US" sz="1400" kern="1200" dirty="0">
                <a:solidFill>
                  <a:srgbClr val="FF0000"/>
                </a:solidFill>
                <a:highlight>
                  <a:srgbClr val="FFFF00"/>
                </a:highlight>
                <a:latin typeface="+mn-lt"/>
                <a:ea typeface="+mn-ea"/>
                <a:cs typeface="+mn-cs"/>
              </a:rPr>
              <a:t>budget: 100 </a:t>
            </a:r>
            <a:r>
              <a:rPr lang="en-US" sz="1400" kern="1200" dirty="0" err="1">
                <a:solidFill>
                  <a:srgbClr val="FF0000"/>
                </a:solidFill>
                <a:highlight>
                  <a:srgbClr val="FFFF00"/>
                </a:highlight>
                <a:latin typeface="+mn-lt"/>
                <a:ea typeface="+mn-ea"/>
                <a:cs typeface="+mn-cs"/>
              </a:rPr>
              <a:t>ppl</a:t>
            </a:r>
            <a:r>
              <a:rPr lang="en-US" sz="1400" kern="1200" dirty="0">
                <a:solidFill>
                  <a:srgbClr val="FF0000"/>
                </a:solidFill>
                <a:highlight>
                  <a:srgbClr val="FFFF00"/>
                </a:highlight>
                <a:latin typeface="+mn-lt"/>
                <a:ea typeface="+mn-ea"/>
                <a:cs typeface="+mn-cs"/>
              </a:rPr>
              <a:t> x </a:t>
            </a:r>
            <a:r>
              <a:rPr lang="en-US" sz="1400" kern="1200" dirty="0" err="1">
                <a:solidFill>
                  <a:srgbClr val="FF0000"/>
                </a:solidFill>
                <a:highlight>
                  <a:srgbClr val="FFFF00"/>
                </a:highlight>
                <a:latin typeface="+mn-lt"/>
                <a:ea typeface="+mn-ea"/>
                <a:cs typeface="+mn-cs"/>
              </a:rPr>
              <a:t>scholoship</a:t>
            </a:r>
            <a:r>
              <a:rPr lang="en-US" sz="1400" kern="1200" dirty="0">
                <a:solidFill>
                  <a:srgbClr val="FF0000"/>
                </a:solidFill>
                <a:highlight>
                  <a:srgbClr val="FFFF00"/>
                </a:highlight>
                <a:latin typeface="+mn-lt"/>
                <a:ea typeface="+mn-ea"/>
                <a:cs typeface="+mn-cs"/>
              </a:rPr>
              <a:t> 10 mil-&gt; 1 </a:t>
            </a:r>
            <a:r>
              <a:rPr lang="en-US" sz="1400" kern="1200" dirty="0" err="1">
                <a:solidFill>
                  <a:srgbClr val="FF0000"/>
                </a:solidFill>
                <a:highlight>
                  <a:srgbClr val="FFFF00"/>
                </a:highlight>
                <a:latin typeface="+mn-lt"/>
                <a:ea typeface="+mn-ea"/>
                <a:cs typeface="+mn-cs"/>
              </a:rPr>
              <a:t>bil</a:t>
            </a:r>
            <a:r>
              <a:rPr lang="en-US" sz="1400" kern="1200" dirty="0">
                <a:solidFill>
                  <a:srgbClr val="FF0000"/>
                </a:solidFill>
                <a:highlight>
                  <a:srgbClr val="FFFF00"/>
                </a:highlight>
                <a:latin typeface="+mn-lt"/>
                <a:ea typeface="+mn-ea"/>
                <a:cs typeface="+mn-cs"/>
              </a:rPr>
              <a:t> /1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5. This is a big promise and your leadership will grill you on it. How do your activities lead to profit and growth? Please articulate in a results chain so that your hypothesis is clear and can be pilot tested. What data do you have to back this up? What additional data do you need? </a:t>
            </a:r>
            <a:r>
              <a:rPr lang="en-US" sz="1400" kern="1200" dirty="0">
                <a:solidFill>
                  <a:srgbClr val="FF0000"/>
                </a:solidFill>
                <a:highlight>
                  <a:srgbClr val="FFFF00"/>
                </a:highlight>
                <a:latin typeface="+mn-lt"/>
                <a:ea typeface="+mn-ea"/>
                <a:cs typeface="+mn-cs"/>
              </a:rPr>
              <a:t>Have plan to pilot test women in technical positions =&gt; compare the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FF0000"/>
              </a:solidFill>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D896D-67B8-4E03-98DA-14B9F07AD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12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1.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2. </a:t>
            </a:r>
            <a:r>
              <a:rPr lang="en-US" sz="1400" dirty="0">
                <a:effectLst/>
                <a:latin typeface="Segoe UI" panose="020B0502040204020203" pitchFamily="34"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3. What is the action item here? What is EVN doing to increase gender equity and reduce bias in career? Is this about training people involved with hiring and promotion? Please explain: Yes,</a:t>
            </a:r>
            <a:r>
              <a:rPr lang="en-US" sz="1400" baseline="0" dirty="0">
                <a:effectLst/>
                <a:latin typeface="Segoe UI" panose="020B0502040204020203" pitchFamily="34" charset="0"/>
              </a:rPr>
              <a:t> </a:t>
            </a:r>
            <a:r>
              <a:rPr lang="en-US" sz="1400" dirty="0">
                <a:effectLst/>
                <a:latin typeface="Segoe UI" panose="020B0502040204020203" pitchFamily="34" charset="0"/>
              </a:rPr>
              <a:t>training people involved with hiring and promotion </a:t>
            </a:r>
            <a:r>
              <a:rPr lang="en-US" sz="1400" dirty="0">
                <a:solidFill>
                  <a:srgbClr val="FF0000"/>
                </a:solidFill>
                <a:highlight>
                  <a:srgbClr val="FFFF00"/>
                </a:highlight>
              </a:rPr>
              <a:t>to recruit at least 25% women</a:t>
            </a:r>
            <a:r>
              <a:rPr lang="en-US" sz="140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4. Is there any way you could begin to quantify this? Put a monetary value? </a:t>
            </a:r>
            <a:r>
              <a:rPr lang="en-US" sz="1400" kern="1200" dirty="0">
                <a:solidFill>
                  <a:srgbClr val="FF0000"/>
                </a:solidFill>
                <a:highlight>
                  <a:srgbClr val="FFFF00"/>
                </a:highlight>
                <a:latin typeface="+mn-lt"/>
                <a:ea typeface="+mn-ea"/>
                <a:cs typeface="+mn-cs"/>
              </a:rPr>
              <a:t>budget: 100 </a:t>
            </a:r>
            <a:r>
              <a:rPr lang="en-US" sz="1400" kern="1200" dirty="0" err="1">
                <a:solidFill>
                  <a:srgbClr val="FF0000"/>
                </a:solidFill>
                <a:highlight>
                  <a:srgbClr val="FFFF00"/>
                </a:highlight>
                <a:latin typeface="+mn-lt"/>
                <a:ea typeface="+mn-ea"/>
                <a:cs typeface="+mn-cs"/>
              </a:rPr>
              <a:t>ppl</a:t>
            </a:r>
            <a:r>
              <a:rPr lang="en-US" sz="1400" kern="1200" dirty="0">
                <a:solidFill>
                  <a:srgbClr val="FF0000"/>
                </a:solidFill>
                <a:highlight>
                  <a:srgbClr val="FFFF00"/>
                </a:highlight>
                <a:latin typeface="+mn-lt"/>
                <a:ea typeface="+mn-ea"/>
                <a:cs typeface="+mn-cs"/>
              </a:rPr>
              <a:t> x </a:t>
            </a:r>
            <a:r>
              <a:rPr lang="en-US" sz="1400" kern="1200" dirty="0" err="1">
                <a:solidFill>
                  <a:srgbClr val="FF0000"/>
                </a:solidFill>
                <a:highlight>
                  <a:srgbClr val="FFFF00"/>
                </a:highlight>
                <a:latin typeface="+mn-lt"/>
                <a:ea typeface="+mn-ea"/>
                <a:cs typeface="+mn-cs"/>
              </a:rPr>
              <a:t>scholoship</a:t>
            </a:r>
            <a:r>
              <a:rPr lang="en-US" sz="1400" kern="1200" dirty="0">
                <a:solidFill>
                  <a:srgbClr val="FF0000"/>
                </a:solidFill>
                <a:highlight>
                  <a:srgbClr val="FFFF00"/>
                </a:highlight>
                <a:latin typeface="+mn-lt"/>
                <a:ea typeface="+mn-ea"/>
                <a:cs typeface="+mn-cs"/>
              </a:rPr>
              <a:t> 10 mil-&gt; 1 </a:t>
            </a:r>
            <a:r>
              <a:rPr lang="en-US" sz="1400" kern="1200" dirty="0" err="1">
                <a:solidFill>
                  <a:srgbClr val="FF0000"/>
                </a:solidFill>
                <a:highlight>
                  <a:srgbClr val="FFFF00"/>
                </a:highlight>
                <a:latin typeface="+mn-lt"/>
                <a:ea typeface="+mn-ea"/>
                <a:cs typeface="+mn-cs"/>
              </a:rPr>
              <a:t>bil</a:t>
            </a:r>
            <a:r>
              <a:rPr lang="en-US" sz="1400" kern="1200" dirty="0">
                <a:solidFill>
                  <a:srgbClr val="FF0000"/>
                </a:solidFill>
                <a:highlight>
                  <a:srgbClr val="FFFF00"/>
                </a:highlight>
                <a:latin typeface="+mn-lt"/>
                <a:ea typeface="+mn-ea"/>
                <a:cs typeface="+mn-cs"/>
              </a:rPr>
              <a:t> /1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5. This is a big promise and your leadership will grill you on it. How do your activities lead to profit and growth? Please articulate in a results chain so that your hypothesis is clear and can be pilot tested. What data do you have to back this up? What additional data do you need? </a:t>
            </a:r>
            <a:r>
              <a:rPr lang="en-US" sz="1400" kern="1200" dirty="0">
                <a:solidFill>
                  <a:srgbClr val="FF0000"/>
                </a:solidFill>
                <a:highlight>
                  <a:srgbClr val="FFFF00"/>
                </a:highlight>
                <a:latin typeface="+mn-lt"/>
                <a:ea typeface="+mn-ea"/>
                <a:cs typeface="+mn-cs"/>
              </a:rPr>
              <a:t>Have plan to pilot test women in technical positions =&gt; compare the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FF0000"/>
              </a:solidFill>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D896D-67B8-4E03-98DA-14B9F07AD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27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1.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2. </a:t>
            </a:r>
            <a:r>
              <a:rPr lang="en-US" sz="1400" dirty="0">
                <a:effectLst/>
                <a:latin typeface="Segoe UI" panose="020B0502040204020203" pitchFamily="34"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3. What is the action item here? What is EVN doing to increase gender equity and reduce bias in career? Is this about training people involved with hiring and promotion? Please explain: Yes,</a:t>
            </a:r>
            <a:r>
              <a:rPr lang="en-US" sz="1400" baseline="0" dirty="0">
                <a:effectLst/>
                <a:latin typeface="Segoe UI" panose="020B0502040204020203" pitchFamily="34" charset="0"/>
              </a:rPr>
              <a:t> </a:t>
            </a:r>
            <a:r>
              <a:rPr lang="en-US" sz="1400" dirty="0">
                <a:effectLst/>
                <a:latin typeface="Segoe UI" panose="020B0502040204020203" pitchFamily="34" charset="0"/>
              </a:rPr>
              <a:t>training people involved with hiring and promotion </a:t>
            </a:r>
            <a:r>
              <a:rPr lang="en-US" sz="1400" dirty="0">
                <a:solidFill>
                  <a:srgbClr val="FF0000"/>
                </a:solidFill>
                <a:highlight>
                  <a:srgbClr val="FFFF00"/>
                </a:highlight>
              </a:rPr>
              <a:t>to recruit at least 25% women</a:t>
            </a:r>
            <a:r>
              <a:rPr lang="en-US" sz="140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4. Is there any way you could begin to quantify this? Put a monetary value? </a:t>
            </a:r>
            <a:r>
              <a:rPr lang="en-US" sz="1400" kern="1200" dirty="0">
                <a:solidFill>
                  <a:srgbClr val="FF0000"/>
                </a:solidFill>
                <a:highlight>
                  <a:srgbClr val="FFFF00"/>
                </a:highlight>
                <a:latin typeface="+mn-lt"/>
                <a:ea typeface="+mn-ea"/>
                <a:cs typeface="+mn-cs"/>
              </a:rPr>
              <a:t>budget: 100 </a:t>
            </a:r>
            <a:r>
              <a:rPr lang="en-US" sz="1400" kern="1200" dirty="0" err="1">
                <a:solidFill>
                  <a:srgbClr val="FF0000"/>
                </a:solidFill>
                <a:highlight>
                  <a:srgbClr val="FFFF00"/>
                </a:highlight>
                <a:latin typeface="+mn-lt"/>
                <a:ea typeface="+mn-ea"/>
                <a:cs typeface="+mn-cs"/>
              </a:rPr>
              <a:t>ppl</a:t>
            </a:r>
            <a:r>
              <a:rPr lang="en-US" sz="1400" kern="1200" dirty="0">
                <a:solidFill>
                  <a:srgbClr val="FF0000"/>
                </a:solidFill>
                <a:highlight>
                  <a:srgbClr val="FFFF00"/>
                </a:highlight>
                <a:latin typeface="+mn-lt"/>
                <a:ea typeface="+mn-ea"/>
                <a:cs typeface="+mn-cs"/>
              </a:rPr>
              <a:t> x </a:t>
            </a:r>
            <a:r>
              <a:rPr lang="en-US" sz="1400" kern="1200" dirty="0" err="1">
                <a:solidFill>
                  <a:srgbClr val="FF0000"/>
                </a:solidFill>
                <a:highlight>
                  <a:srgbClr val="FFFF00"/>
                </a:highlight>
                <a:latin typeface="+mn-lt"/>
                <a:ea typeface="+mn-ea"/>
                <a:cs typeface="+mn-cs"/>
              </a:rPr>
              <a:t>scholoship</a:t>
            </a:r>
            <a:r>
              <a:rPr lang="en-US" sz="1400" kern="1200" dirty="0">
                <a:solidFill>
                  <a:srgbClr val="FF0000"/>
                </a:solidFill>
                <a:highlight>
                  <a:srgbClr val="FFFF00"/>
                </a:highlight>
                <a:latin typeface="+mn-lt"/>
                <a:ea typeface="+mn-ea"/>
                <a:cs typeface="+mn-cs"/>
              </a:rPr>
              <a:t> 10 mil-&gt; 1 </a:t>
            </a:r>
            <a:r>
              <a:rPr lang="en-US" sz="1400" kern="1200" dirty="0" err="1">
                <a:solidFill>
                  <a:srgbClr val="FF0000"/>
                </a:solidFill>
                <a:highlight>
                  <a:srgbClr val="FFFF00"/>
                </a:highlight>
                <a:latin typeface="+mn-lt"/>
                <a:ea typeface="+mn-ea"/>
                <a:cs typeface="+mn-cs"/>
              </a:rPr>
              <a:t>bil</a:t>
            </a:r>
            <a:r>
              <a:rPr lang="en-US" sz="1400" kern="1200" dirty="0">
                <a:solidFill>
                  <a:srgbClr val="FF0000"/>
                </a:solidFill>
                <a:highlight>
                  <a:srgbClr val="FFFF00"/>
                </a:highlight>
                <a:latin typeface="+mn-lt"/>
                <a:ea typeface="+mn-ea"/>
                <a:cs typeface="+mn-cs"/>
              </a:rPr>
              <a:t> /1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5. This is a big promise and your leadership will grill you on it. How do your activities lead to profit and growth? Please articulate in a results chain so that your hypothesis is clear and can be pilot tested. What data do you have to back this up? What additional data do you need? </a:t>
            </a:r>
            <a:r>
              <a:rPr lang="en-US" sz="1400" kern="1200" dirty="0">
                <a:solidFill>
                  <a:srgbClr val="FF0000"/>
                </a:solidFill>
                <a:highlight>
                  <a:srgbClr val="FFFF00"/>
                </a:highlight>
                <a:latin typeface="+mn-lt"/>
                <a:ea typeface="+mn-ea"/>
                <a:cs typeface="+mn-cs"/>
              </a:rPr>
              <a:t>Have plan to pilot test women in technical positions =&gt; compare the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FF0000"/>
              </a:solidFill>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D896D-67B8-4E03-98DA-14B9F07AD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14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1.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2. </a:t>
            </a:r>
            <a:r>
              <a:rPr lang="en-US" sz="1400" dirty="0">
                <a:effectLst/>
                <a:latin typeface="Segoe UI" panose="020B0502040204020203" pitchFamily="34"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3. What is the action item here? What is EVN doing to increase gender equity and reduce bias in career? Is this about training people involved with hiring and promotion? Please explain: Yes,</a:t>
            </a:r>
            <a:r>
              <a:rPr lang="en-US" sz="1400" baseline="0" dirty="0">
                <a:effectLst/>
                <a:latin typeface="Segoe UI" panose="020B0502040204020203" pitchFamily="34" charset="0"/>
              </a:rPr>
              <a:t> </a:t>
            </a:r>
            <a:r>
              <a:rPr lang="en-US" sz="1400" dirty="0">
                <a:effectLst/>
                <a:latin typeface="Segoe UI" panose="020B0502040204020203" pitchFamily="34" charset="0"/>
              </a:rPr>
              <a:t>training people involved with hiring and promotion </a:t>
            </a:r>
            <a:r>
              <a:rPr lang="en-US" sz="1400" dirty="0">
                <a:solidFill>
                  <a:srgbClr val="FF0000"/>
                </a:solidFill>
                <a:highlight>
                  <a:srgbClr val="FFFF00"/>
                </a:highlight>
              </a:rPr>
              <a:t>to recruit at least 25% women</a:t>
            </a:r>
            <a:r>
              <a:rPr lang="en-US" sz="140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4. Is there any way you could begin to quantify this? Put a monetary value? </a:t>
            </a:r>
            <a:r>
              <a:rPr lang="en-US" sz="1400" kern="1200" dirty="0">
                <a:solidFill>
                  <a:srgbClr val="FF0000"/>
                </a:solidFill>
                <a:highlight>
                  <a:srgbClr val="FFFF00"/>
                </a:highlight>
                <a:latin typeface="+mn-lt"/>
                <a:ea typeface="+mn-ea"/>
                <a:cs typeface="+mn-cs"/>
              </a:rPr>
              <a:t>budget: 100 </a:t>
            </a:r>
            <a:r>
              <a:rPr lang="en-US" sz="1400" kern="1200" dirty="0" err="1">
                <a:solidFill>
                  <a:srgbClr val="FF0000"/>
                </a:solidFill>
                <a:highlight>
                  <a:srgbClr val="FFFF00"/>
                </a:highlight>
                <a:latin typeface="+mn-lt"/>
                <a:ea typeface="+mn-ea"/>
                <a:cs typeface="+mn-cs"/>
              </a:rPr>
              <a:t>ppl</a:t>
            </a:r>
            <a:r>
              <a:rPr lang="en-US" sz="1400" kern="1200" dirty="0">
                <a:solidFill>
                  <a:srgbClr val="FF0000"/>
                </a:solidFill>
                <a:highlight>
                  <a:srgbClr val="FFFF00"/>
                </a:highlight>
                <a:latin typeface="+mn-lt"/>
                <a:ea typeface="+mn-ea"/>
                <a:cs typeface="+mn-cs"/>
              </a:rPr>
              <a:t> x </a:t>
            </a:r>
            <a:r>
              <a:rPr lang="en-US" sz="1400" kern="1200" dirty="0" err="1">
                <a:solidFill>
                  <a:srgbClr val="FF0000"/>
                </a:solidFill>
                <a:highlight>
                  <a:srgbClr val="FFFF00"/>
                </a:highlight>
                <a:latin typeface="+mn-lt"/>
                <a:ea typeface="+mn-ea"/>
                <a:cs typeface="+mn-cs"/>
              </a:rPr>
              <a:t>scholoship</a:t>
            </a:r>
            <a:r>
              <a:rPr lang="en-US" sz="1400" kern="1200" dirty="0">
                <a:solidFill>
                  <a:srgbClr val="FF0000"/>
                </a:solidFill>
                <a:highlight>
                  <a:srgbClr val="FFFF00"/>
                </a:highlight>
                <a:latin typeface="+mn-lt"/>
                <a:ea typeface="+mn-ea"/>
                <a:cs typeface="+mn-cs"/>
              </a:rPr>
              <a:t> 10 mil-&gt; 1 </a:t>
            </a:r>
            <a:r>
              <a:rPr lang="en-US" sz="1400" kern="1200" dirty="0" err="1">
                <a:solidFill>
                  <a:srgbClr val="FF0000"/>
                </a:solidFill>
                <a:highlight>
                  <a:srgbClr val="FFFF00"/>
                </a:highlight>
                <a:latin typeface="+mn-lt"/>
                <a:ea typeface="+mn-ea"/>
                <a:cs typeface="+mn-cs"/>
              </a:rPr>
              <a:t>bil</a:t>
            </a:r>
            <a:r>
              <a:rPr lang="en-US" sz="1400" kern="1200" dirty="0">
                <a:solidFill>
                  <a:srgbClr val="FF0000"/>
                </a:solidFill>
                <a:highlight>
                  <a:srgbClr val="FFFF00"/>
                </a:highlight>
                <a:latin typeface="+mn-lt"/>
                <a:ea typeface="+mn-ea"/>
                <a:cs typeface="+mn-cs"/>
              </a:rPr>
              <a:t> /1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5. This is a big promise and your leadership will grill you on it. How do your activities lead to profit and growth? Please articulate in a results chain so that your hypothesis is clear and can be pilot tested. What data do you have to back this up? What additional data do you need? </a:t>
            </a:r>
            <a:r>
              <a:rPr lang="en-US" sz="1400" kern="1200" dirty="0">
                <a:solidFill>
                  <a:srgbClr val="FF0000"/>
                </a:solidFill>
                <a:highlight>
                  <a:srgbClr val="FFFF00"/>
                </a:highlight>
                <a:latin typeface="+mn-lt"/>
                <a:ea typeface="+mn-ea"/>
                <a:cs typeface="+mn-cs"/>
              </a:rPr>
              <a:t>Have plan to pilot test women in technical positions =&gt; compare the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FF0000"/>
              </a:solidFill>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D896D-67B8-4E03-98DA-14B9F07AD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20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1.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2. </a:t>
            </a:r>
            <a:r>
              <a:rPr lang="en-US" sz="1400" dirty="0">
                <a:effectLst/>
                <a:latin typeface="Segoe UI" panose="020B0502040204020203" pitchFamily="34"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3. What is the action item here? What is EVN doing to increase gender equity and reduce bias in career? Is this about training people involved with hiring and promotion? Please explain: Yes,</a:t>
            </a:r>
            <a:r>
              <a:rPr lang="en-US" sz="1400" baseline="0" dirty="0">
                <a:effectLst/>
                <a:latin typeface="Segoe UI" panose="020B0502040204020203" pitchFamily="34" charset="0"/>
              </a:rPr>
              <a:t> </a:t>
            </a:r>
            <a:r>
              <a:rPr lang="en-US" sz="1400" dirty="0">
                <a:effectLst/>
                <a:latin typeface="Segoe UI" panose="020B0502040204020203" pitchFamily="34" charset="0"/>
              </a:rPr>
              <a:t>training people involved with hiring and promotion </a:t>
            </a:r>
            <a:r>
              <a:rPr lang="en-US" sz="1400" dirty="0">
                <a:solidFill>
                  <a:srgbClr val="FF0000"/>
                </a:solidFill>
                <a:highlight>
                  <a:srgbClr val="FFFF00"/>
                </a:highlight>
              </a:rPr>
              <a:t>to recruit at least 25% women</a:t>
            </a:r>
            <a:r>
              <a:rPr lang="en-US" sz="140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4. Is there any way you could begin to quantify this? Put a monetary value? </a:t>
            </a:r>
            <a:r>
              <a:rPr lang="en-US" sz="1400" kern="1200" dirty="0">
                <a:solidFill>
                  <a:srgbClr val="FF0000"/>
                </a:solidFill>
                <a:highlight>
                  <a:srgbClr val="FFFF00"/>
                </a:highlight>
                <a:latin typeface="+mn-lt"/>
                <a:ea typeface="+mn-ea"/>
                <a:cs typeface="+mn-cs"/>
              </a:rPr>
              <a:t>budget: 100 </a:t>
            </a:r>
            <a:r>
              <a:rPr lang="en-US" sz="1400" kern="1200" dirty="0" err="1">
                <a:solidFill>
                  <a:srgbClr val="FF0000"/>
                </a:solidFill>
                <a:highlight>
                  <a:srgbClr val="FFFF00"/>
                </a:highlight>
                <a:latin typeface="+mn-lt"/>
                <a:ea typeface="+mn-ea"/>
                <a:cs typeface="+mn-cs"/>
              </a:rPr>
              <a:t>ppl</a:t>
            </a:r>
            <a:r>
              <a:rPr lang="en-US" sz="1400" kern="1200" dirty="0">
                <a:solidFill>
                  <a:srgbClr val="FF0000"/>
                </a:solidFill>
                <a:highlight>
                  <a:srgbClr val="FFFF00"/>
                </a:highlight>
                <a:latin typeface="+mn-lt"/>
                <a:ea typeface="+mn-ea"/>
                <a:cs typeface="+mn-cs"/>
              </a:rPr>
              <a:t> x </a:t>
            </a:r>
            <a:r>
              <a:rPr lang="en-US" sz="1400" kern="1200" dirty="0" err="1">
                <a:solidFill>
                  <a:srgbClr val="FF0000"/>
                </a:solidFill>
                <a:highlight>
                  <a:srgbClr val="FFFF00"/>
                </a:highlight>
                <a:latin typeface="+mn-lt"/>
                <a:ea typeface="+mn-ea"/>
                <a:cs typeface="+mn-cs"/>
              </a:rPr>
              <a:t>scholoship</a:t>
            </a:r>
            <a:r>
              <a:rPr lang="en-US" sz="1400" kern="1200" dirty="0">
                <a:solidFill>
                  <a:srgbClr val="FF0000"/>
                </a:solidFill>
                <a:highlight>
                  <a:srgbClr val="FFFF00"/>
                </a:highlight>
                <a:latin typeface="+mn-lt"/>
                <a:ea typeface="+mn-ea"/>
                <a:cs typeface="+mn-cs"/>
              </a:rPr>
              <a:t> 10 mil-&gt; 1 </a:t>
            </a:r>
            <a:r>
              <a:rPr lang="en-US" sz="1400" kern="1200" dirty="0" err="1">
                <a:solidFill>
                  <a:srgbClr val="FF0000"/>
                </a:solidFill>
                <a:highlight>
                  <a:srgbClr val="FFFF00"/>
                </a:highlight>
                <a:latin typeface="+mn-lt"/>
                <a:ea typeface="+mn-ea"/>
                <a:cs typeface="+mn-cs"/>
              </a:rPr>
              <a:t>bil</a:t>
            </a:r>
            <a:r>
              <a:rPr lang="en-US" sz="1400" kern="1200" dirty="0">
                <a:solidFill>
                  <a:srgbClr val="FF0000"/>
                </a:solidFill>
                <a:highlight>
                  <a:srgbClr val="FFFF00"/>
                </a:highlight>
                <a:latin typeface="+mn-lt"/>
                <a:ea typeface="+mn-ea"/>
                <a:cs typeface="+mn-cs"/>
              </a:rPr>
              <a:t> /1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5. This is a big promise and your leadership will grill you on it. How do your activities lead to profit and growth? Please articulate in a results chain so that your hypothesis is clear and can be pilot tested. What data do you have to back this up? What additional data do you need? </a:t>
            </a:r>
            <a:r>
              <a:rPr lang="en-US" sz="1400" kern="1200" dirty="0">
                <a:solidFill>
                  <a:srgbClr val="FF0000"/>
                </a:solidFill>
                <a:highlight>
                  <a:srgbClr val="FFFF00"/>
                </a:highlight>
                <a:latin typeface="+mn-lt"/>
                <a:ea typeface="+mn-ea"/>
                <a:cs typeface="+mn-cs"/>
              </a:rPr>
              <a:t>Have plan to pilot test women in technical positions =&gt; compare the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FF0000"/>
              </a:solidFill>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D896D-67B8-4E03-98DA-14B9F07AD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887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1.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2. </a:t>
            </a:r>
            <a:r>
              <a:rPr lang="en-US" sz="1400" dirty="0">
                <a:effectLst/>
                <a:latin typeface="Segoe UI" panose="020B0502040204020203" pitchFamily="34"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3. What is the action item here? What is EVN doing to increase gender equity and reduce bias in career? Is this about training people involved with hiring and promotion? Please explain: Yes,</a:t>
            </a:r>
            <a:r>
              <a:rPr lang="en-US" sz="1400" baseline="0" dirty="0">
                <a:effectLst/>
                <a:latin typeface="Segoe UI" panose="020B0502040204020203" pitchFamily="34" charset="0"/>
              </a:rPr>
              <a:t> </a:t>
            </a:r>
            <a:r>
              <a:rPr lang="en-US" sz="1400" dirty="0">
                <a:effectLst/>
                <a:latin typeface="Segoe UI" panose="020B0502040204020203" pitchFamily="34" charset="0"/>
              </a:rPr>
              <a:t>training people involved with hiring and promotion </a:t>
            </a:r>
            <a:r>
              <a:rPr lang="en-US" sz="1400" dirty="0">
                <a:solidFill>
                  <a:srgbClr val="FF0000"/>
                </a:solidFill>
                <a:highlight>
                  <a:srgbClr val="FFFF00"/>
                </a:highlight>
              </a:rPr>
              <a:t>to recruit at least 25% women</a:t>
            </a:r>
            <a:r>
              <a:rPr lang="en-US" sz="140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4. Is there any way you could begin to quantify this? Put a monetary value? </a:t>
            </a:r>
            <a:r>
              <a:rPr lang="en-US" sz="1400" kern="1200" dirty="0">
                <a:solidFill>
                  <a:srgbClr val="FF0000"/>
                </a:solidFill>
                <a:highlight>
                  <a:srgbClr val="FFFF00"/>
                </a:highlight>
                <a:latin typeface="+mn-lt"/>
                <a:ea typeface="+mn-ea"/>
                <a:cs typeface="+mn-cs"/>
              </a:rPr>
              <a:t>budget: 100 </a:t>
            </a:r>
            <a:r>
              <a:rPr lang="en-US" sz="1400" kern="1200" dirty="0" err="1">
                <a:solidFill>
                  <a:srgbClr val="FF0000"/>
                </a:solidFill>
                <a:highlight>
                  <a:srgbClr val="FFFF00"/>
                </a:highlight>
                <a:latin typeface="+mn-lt"/>
                <a:ea typeface="+mn-ea"/>
                <a:cs typeface="+mn-cs"/>
              </a:rPr>
              <a:t>ppl</a:t>
            </a:r>
            <a:r>
              <a:rPr lang="en-US" sz="1400" kern="1200" dirty="0">
                <a:solidFill>
                  <a:srgbClr val="FF0000"/>
                </a:solidFill>
                <a:highlight>
                  <a:srgbClr val="FFFF00"/>
                </a:highlight>
                <a:latin typeface="+mn-lt"/>
                <a:ea typeface="+mn-ea"/>
                <a:cs typeface="+mn-cs"/>
              </a:rPr>
              <a:t> x </a:t>
            </a:r>
            <a:r>
              <a:rPr lang="en-US" sz="1400" kern="1200" dirty="0" err="1">
                <a:solidFill>
                  <a:srgbClr val="FF0000"/>
                </a:solidFill>
                <a:highlight>
                  <a:srgbClr val="FFFF00"/>
                </a:highlight>
                <a:latin typeface="+mn-lt"/>
                <a:ea typeface="+mn-ea"/>
                <a:cs typeface="+mn-cs"/>
              </a:rPr>
              <a:t>scholoship</a:t>
            </a:r>
            <a:r>
              <a:rPr lang="en-US" sz="1400" kern="1200" dirty="0">
                <a:solidFill>
                  <a:srgbClr val="FF0000"/>
                </a:solidFill>
                <a:highlight>
                  <a:srgbClr val="FFFF00"/>
                </a:highlight>
                <a:latin typeface="+mn-lt"/>
                <a:ea typeface="+mn-ea"/>
                <a:cs typeface="+mn-cs"/>
              </a:rPr>
              <a:t> 10 mil-&gt; 1 </a:t>
            </a:r>
            <a:r>
              <a:rPr lang="en-US" sz="1400" kern="1200" dirty="0" err="1">
                <a:solidFill>
                  <a:srgbClr val="FF0000"/>
                </a:solidFill>
                <a:highlight>
                  <a:srgbClr val="FFFF00"/>
                </a:highlight>
                <a:latin typeface="+mn-lt"/>
                <a:ea typeface="+mn-ea"/>
                <a:cs typeface="+mn-cs"/>
              </a:rPr>
              <a:t>bil</a:t>
            </a:r>
            <a:r>
              <a:rPr lang="en-US" sz="1400" kern="1200" dirty="0">
                <a:solidFill>
                  <a:srgbClr val="FF0000"/>
                </a:solidFill>
                <a:highlight>
                  <a:srgbClr val="FFFF00"/>
                </a:highlight>
                <a:latin typeface="+mn-lt"/>
                <a:ea typeface="+mn-ea"/>
                <a:cs typeface="+mn-cs"/>
              </a:rPr>
              <a:t> /1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5. This is a big promise and your leadership will grill you on it. How do your activities lead to profit and growth? Please articulate in a results chain so that your hypothesis is clear and can be pilot tested. What data do you have to back this up? What additional data do you need? </a:t>
            </a:r>
            <a:r>
              <a:rPr lang="en-US" sz="1400" kern="1200" dirty="0">
                <a:solidFill>
                  <a:srgbClr val="FF0000"/>
                </a:solidFill>
                <a:highlight>
                  <a:srgbClr val="FFFF00"/>
                </a:highlight>
                <a:latin typeface="+mn-lt"/>
                <a:ea typeface="+mn-ea"/>
                <a:cs typeface="+mn-cs"/>
              </a:rPr>
              <a:t>Have plan to pilot test women in technical positions =&gt; compare the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FF0000"/>
              </a:solidFill>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D896D-67B8-4E03-98DA-14B9F07AD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52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1.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2. </a:t>
            </a:r>
            <a:r>
              <a:rPr lang="en-US" sz="1400" dirty="0">
                <a:effectLst/>
                <a:latin typeface="Segoe UI" panose="020B0502040204020203" pitchFamily="34"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3. What is the action item here? What is EVN doing to increase gender equity and reduce bias in career? Is this about training people involved with hiring and promotion? Please explain: Yes,</a:t>
            </a:r>
            <a:r>
              <a:rPr lang="en-US" sz="1400" baseline="0" dirty="0">
                <a:effectLst/>
                <a:latin typeface="Segoe UI" panose="020B0502040204020203" pitchFamily="34" charset="0"/>
              </a:rPr>
              <a:t> </a:t>
            </a:r>
            <a:r>
              <a:rPr lang="en-US" sz="1400" dirty="0">
                <a:effectLst/>
                <a:latin typeface="Segoe UI" panose="020B0502040204020203" pitchFamily="34" charset="0"/>
              </a:rPr>
              <a:t>training people involved with hiring and promotion </a:t>
            </a:r>
            <a:r>
              <a:rPr lang="en-US" sz="1400" dirty="0">
                <a:solidFill>
                  <a:srgbClr val="FF0000"/>
                </a:solidFill>
                <a:highlight>
                  <a:srgbClr val="FFFF00"/>
                </a:highlight>
              </a:rPr>
              <a:t>to recruit at least 25% women</a:t>
            </a:r>
            <a:r>
              <a:rPr lang="en-US" sz="140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4. Is there any way you could begin to quantify this? Put a monetary value? </a:t>
            </a:r>
            <a:r>
              <a:rPr lang="en-US" sz="1400" kern="1200" dirty="0">
                <a:solidFill>
                  <a:srgbClr val="FF0000"/>
                </a:solidFill>
                <a:highlight>
                  <a:srgbClr val="FFFF00"/>
                </a:highlight>
                <a:latin typeface="+mn-lt"/>
                <a:ea typeface="+mn-ea"/>
                <a:cs typeface="+mn-cs"/>
              </a:rPr>
              <a:t>budget: 100 </a:t>
            </a:r>
            <a:r>
              <a:rPr lang="en-US" sz="1400" kern="1200" dirty="0" err="1">
                <a:solidFill>
                  <a:srgbClr val="FF0000"/>
                </a:solidFill>
                <a:highlight>
                  <a:srgbClr val="FFFF00"/>
                </a:highlight>
                <a:latin typeface="+mn-lt"/>
                <a:ea typeface="+mn-ea"/>
                <a:cs typeface="+mn-cs"/>
              </a:rPr>
              <a:t>ppl</a:t>
            </a:r>
            <a:r>
              <a:rPr lang="en-US" sz="1400" kern="1200" dirty="0">
                <a:solidFill>
                  <a:srgbClr val="FF0000"/>
                </a:solidFill>
                <a:highlight>
                  <a:srgbClr val="FFFF00"/>
                </a:highlight>
                <a:latin typeface="+mn-lt"/>
                <a:ea typeface="+mn-ea"/>
                <a:cs typeface="+mn-cs"/>
              </a:rPr>
              <a:t> x </a:t>
            </a:r>
            <a:r>
              <a:rPr lang="en-US" sz="1400" kern="1200" dirty="0" err="1">
                <a:solidFill>
                  <a:srgbClr val="FF0000"/>
                </a:solidFill>
                <a:highlight>
                  <a:srgbClr val="FFFF00"/>
                </a:highlight>
                <a:latin typeface="+mn-lt"/>
                <a:ea typeface="+mn-ea"/>
                <a:cs typeface="+mn-cs"/>
              </a:rPr>
              <a:t>scholoship</a:t>
            </a:r>
            <a:r>
              <a:rPr lang="en-US" sz="1400" kern="1200" dirty="0">
                <a:solidFill>
                  <a:srgbClr val="FF0000"/>
                </a:solidFill>
                <a:highlight>
                  <a:srgbClr val="FFFF00"/>
                </a:highlight>
                <a:latin typeface="+mn-lt"/>
                <a:ea typeface="+mn-ea"/>
                <a:cs typeface="+mn-cs"/>
              </a:rPr>
              <a:t> 10 mil-&gt; 1 </a:t>
            </a:r>
            <a:r>
              <a:rPr lang="en-US" sz="1400" kern="1200" dirty="0" err="1">
                <a:solidFill>
                  <a:srgbClr val="FF0000"/>
                </a:solidFill>
                <a:highlight>
                  <a:srgbClr val="FFFF00"/>
                </a:highlight>
                <a:latin typeface="+mn-lt"/>
                <a:ea typeface="+mn-ea"/>
                <a:cs typeface="+mn-cs"/>
              </a:rPr>
              <a:t>bil</a:t>
            </a:r>
            <a:r>
              <a:rPr lang="en-US" sz="1400" kern="1200" dirty="0">
                <a:solidFill>
                  <a:srgbClr val="FF0000"/>
                </a:solidFill>
                <a:highlight>
                  <a:srgbClr val="FFFF00"/>
                </a:highlight>
                <a:latin typeface="+mn-lt"/>
                <a:ea typeface="+mn-ea"/>
                <a:cs typeface="+mn-cs"/>
              </a:rPr>
              <a:t> /1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rPr>
              <a:t>5. This is a big promise and your leadership will grill you on it. How do your activities lead to profit and growth? Please articulate in a results chain so that your hypothesis is clear and can be pilot tested. What data do you have to back this up? What additional data do you need? </a:t>
            </a:r>
            <a:r>
              <a:rPr lang="en-US" sz="1400" kern="1200" dirty="0">
                <a:solidFill>
                  <a:srgbClr val="FF0000"/>
                </a:solidFill>
                <a:highlight>
                  <a:srgbClr val="FFFF00"/>
                </a:highlight>
                <a:latin typeface="+mn-lt"/>
                <a:ea typeface="+mn-ea"/>
                <a:cs typeface="+mn-cs"/>
              </a:rPr>
              <a:t>Have plan to pilot test women in technical positions =&gt; compare the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FF0000"/>
              </a:solidFill>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D896D-67B8-4E03-98DA-14B9F07AD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96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1C9A-A75C-449F-9997-D6FD9E019F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90CDB9-4912-434E-BFBB-CCB054C92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D90D1A-1E82-4FFC-A895-9AB395BB6CD4}"/>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5" name="Footer Placeholder 4">
            <a:extLst>
              <a:ext uri="{FF2B5EF4-FFF2-40B4-BE49-F238E27FC236}">
                <a16:creationId xmlns:a16="http://schemas.microsoft.com/office/drawing/2014/main" id="{95A72659-BE55-426A-9357-1205699E2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779EA-3F9B-4920-9F4D-7B95C67ACA38}"/>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153858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25B3F6-E21C-4F70-BEA9-7D78D635D4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367D0-8D1F-4927-8640-9E148080B5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2D9E4-B3A8-4463-9CAF-ABCC25C44893}"/>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5" name="Footer Placeholder 4">
            <a:extLst>
              <a:ext uri="{FF2B5EF4-FFF2-40B4-BE49-F238E27FC236}">
                <a16:creationId xmlns:a16="http://schemas.microsoft.com/office/drawing/2014/main" id="{D9CAA2E4-D159-4E3A-83DA-9CC327BDB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ED68B-214D-4EEF-80CC-543CDC082525}"/>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213753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pic>
        <p:nvPicPr>
          <p:cNvPr id="10" name="Picture 9" descr="A group of stars in the sky&#10;&#10;Description automatically generated with low confidence">
            <a:extLst>
              <a:ext uri="{FF2B5EF4-FFF2-40B4-BE49-F238E27FC236}">
                <a16:creationId xmlns:a16="http://schemas.microsoft.com/office/drawing/2014/main" id="{F14897F2-C922-4B0A-801C-E2D586063D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80832" y="5505450"/>
            <a:ext cx="1911166" cy="1352549"/>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13" name="Teardrop 12">
            <a:extLst>
              <a:ext uri="{FF2B5EF4-FFF2-40B4-BE49-F238E27FC236}">
                <a16:creationId xmlns:a16="http://schemas.microsoft.com/office/drawing/2014/main" id="{D4865054-F17C-44D6-9476-8C4B38B71140}"/>
              </a:ext>
            </a:extLst>
          </p:cNvPr>
          <p:cNvSpPr/>
          <p:nvPr userDrawn="1"/>
        </p:nvSpPr>
        <p:spPr>
          <a:xfrm>
            <a:off x="11541412" y="405700"/>
            <a:ext cx="356581" cy="356477"/>
          </a:xfrm>
          <a:prstGeom prst="teardrop">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4" name="TextBox 13">
            <a:extLst>
              <a:ext uri="{FF2B5EF4-FFF2-40B4-BE49-F238E27FC236}">
                <a16:creationId xmlns:a16="http://schemas.microsoft.com/office/drawing/2014/main" id="{AC6EBB5E-66D4-4BF1-B98F-71FF29B8CF4C}"/>
              </a:ext>
            </a:extLst>
          </p:cNvPr>
          <p:cNvSpPr txBox="1"/>
          <p:nvPr userDrawn="1"/>
        </p:nvSpPr>
        <p:spPr>
          <a:xfrm>
            <a:off x="11533693" y="409841"/>
            <a:ext cx="391419" cy="307758"/>
          </a:xfrm>
          <a:prstGeom prst="rect">
            <a:avLst/>
          </a:prstGeom>
          <a:noFill/>
        </p:spPr>
        <p:txBody>
          <a:bodyPr wrap="none" lIns="91423" tIns="45711" rIns="91423"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
        <p:nvSpPr>
          <p:cNvPr id="6" name="Google Shape;59;p8">
            <a:extLst>
              <a:ext uri="{FF2B5EF4-FFF2-40B4-BE49-F238E27FC236}">
                <a16:creationId xmlns:a16="http://schemas.microsoft.com/office/drawing/2014/main" id="{38D36DEF-C276-4D06-AB4E-7C9451AB9E78}"/>
              </a:ext>
            </a:extLst>
          </p:cNvPr>
          <p:cNvSpPr/>
          <p:nvPr userDrawn="1"/>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 name="Google Shape;60;p8">
            <a:extLst>
              <a:ext uri="{FF2B5EF4-FFF2-40B4-BE49-F238E27FC236}">
                <a16:creationId xmlns:a16="http://schemas.microsoft.com/office/drawing/2014/main" id="{FEFFE232-732C-48FB-80D6-67402241FB80}"/>
              </a:ext>
            </a:extLst>
          </p:cNvPr>
          <p:cNvSpPr/>
          <p:nvPr userDrawn="1"/>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 name="Google Shape;61;p8">
            <a:extLst>
              <a:ext uri="{FF2B5EF4-FFF2-40B4-BE49-F238E27FC236}">
                <a16:creationId xmlns:a16="http://schemas.microsoft.com/office/drawing/2014/main" id="{E11F6DF0-0997-485A-B006-17F77AD9DCC4}"/>
              </a:ext>
            </a:extLst>
          </p:cNvPr>
          <p:cNvSpPr/>
          <p:nvPr userDrawn="1"/>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 name="Google Shape;62;p8">
            <a:extLst>
              <a:ext uri="{FF2B5EF4-FFF2-40B4-BE49-F238E27FC236}">
                <a16:creationId xmlns:a16="http://schemas.microsoft.com/office/drawing/2014/main" id="{E4F3B6C4-B48B-4ED1-96C8-F660D9C71455}"/>
              </a:ext>
            </a:extLst>
          </p:cNvPr>
          <p:cNvSpPr/>
          <p:nvPr userDrawn="1"/>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076707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73300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50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798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56">
            <a:extLst>
              <a:ext uri="{FF2B5EF4-FFF2-40B4-BE49-F238E27FC236}">
                <a16:creationId xmlns:a16="http://schemas.microsoft.com/office/drawing/2014/main" id="{F97109D2-AF55-4C66-8EC9-26DF85868362}"/>
              </a:ext>
            </a:extLst>
          </p:cNvPr>
          <p:cNvSpPr>
            <a:spLocks noGrp="1"/>
          </p:cNvSpPr>
          <p:nvPr>
            <p:ph type="pic" sz="quarter" idx="16" hasCustomPrompt="1"/>
          </p:nvPr>
        </p:nvSpPr>
        <p:spPr>
          <a:xfrm>
            <a:off x="996902" y="1552394"/>
            <a:ext cx="2800402" cy="2800402"/>
          </a:xfrm>
          <a:prstGeom prst="ellipse">
            <a:avLst/>
          </a:pr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87471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77E02B4-A751-4DC8-B44F-BB87A3DE0B1C}"/>
              </a:ext>
            </a:extLst>
          </p:cNvPr>
          <p:cNvSpPr>
            <a:spLocks noGrp="1"/>
          </p:cNvSpPr>
          <p:nvPr>
            <p:ph type="pic" sz="quarter" idx="14" hasCustomPrompt="1"/>
          </p:nvPr>
        </p:nvSpPr>
        <p:spPr>
          <a:xfrm>
            <a:off x="6096000" y="0"/>
            <a:ext cx="6096000"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2653643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671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4" name="그림 개체 틀 2">
            <a:extLst>
              <a:ext uri="{FF2B5EF4-FFF2-40B4-BE49-F238E27FC236}">
                <a16:creationId xmlns:a16="http://schemas.microsoft.com/office/drawing/2014/main" id="{42980F6D-A868-4A50-9975-6D38EF3EF1D5}"/>
              </a:ext>
            </a:extLst>
          </p:cNvPr>
          <p:cNvSpPr>
            <a:spLocks noGrp="1"/>
          </p:cNvSpPr>
          <p:nvPr>
            <p:ph type="pic" sz="quarter" idx="48" hasCustomPrompt="1"/>
          </p:nvPr>
        </p:nvSpPr>
        <p:spPr>
          <a:xfrm rot="694714">
            <a:off x="4965143" y="1215344"/>
            <a:ext cx="3256876" cy="2239102"/>
          </a:xfrm>
          <a:prstGeom prst="rect">
            <a:avLst/>
          </a:prstGeom>
          <a:solidFill>
            <a:schemeClr val="bg1">
              <a:lumMod val="95000"/>
            </a:schemeClr>
          </a:solidFill>
          <a:ln w="95250" cap="flat">
            <a:solidFill>
              <a:schemeClr val="bg1"/>
            </a:solidFill>
            <a:miter lim="800000"/>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12852147-F4BC-4002-8D9B-559F42913C6B}"/>
              </a:ext>
            </a:extLst>
          </p:cNvPr>
          <p:cNvSpPr>
            <a:spLocks noGrp="1"/>
          </p:cNvSpPr>
          <p:nvPr>
            <p:ph type="pic" sz="quarter" idx="49" hasCustomPrompt="1"/>
          </p:nvPr>
        </p:nvSpPr>
        <p:spPr>
          <a:xfrm rot="21398040">
            <a:off x="8011850" y="2309449"/>
            <a:ext cx="3256876" cy="2239102"/>
          </a:xfrm>
          <a:prstGeom prst="rect">
            <a:avLst/>
          </a:prstGeom>
          <a:solidFill>
            <a:schemeClr val="bg1">
              <a:lumMod val="95000"/>
            </a:schemeClr>
          </a:solidFill>
          <a:ln w="95250" cap="flat">
            <a:solidFill>
              <a:schemeClr val="bg1"/>
            </a:solidFill>
            <a:miter lim="800000"/>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그림 개체 틀 2">
            <a:extLst>
              <a:ext uri="{FF2B5EF4-FFF2-40B4-BE49-F238E27FC236}">
                <a16:creationId xmlns:a16="http://schemas.microsoft.com/office/drawing/2014/main" id="{6A8E4311-9832-4868-9218-82FDF254D169}"/>
              </a:ext>
            </a:extLst>
          </p:cNvPr>
          <p:cNvSpPr>
            <a:spLocks noGrp="1"/>
          </p:cNvSpPr>
          <p:nvPr>
            <p:ph type="pic" sz="quarter" idx="50" hasCustomPrompt="1"/>
          </p:nvPr>
        </p:nvSpPr>
        <p:spPr>
          <a:xfrm rot="20741363">
            <a:off x="4999774" y="3597041"/>
            <a:ext cx="3256876" cy="2239102"/>
          </a:xfrm>
          <a:prstGeom prst="rect">
            <a:avLst/>
          </a:prstGeom>
          <a:solidFill>
            <a:schemeClr val="bg1">
              <a:lumMod val="95000"/>
            </a:schemeClr>
          </a:solidFill>
          <a:ln w="95250" cap="flat">
            <a:solidFill>
              <a:schemeClr val="bg1"/>
            </a:solidFill>
            <a:miter lim="800000"/>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37370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62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20B4-8659-444E-A265-900C7CF763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2C5C6A-C8BE-4DAC-8CF5-48B888B4AD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63DFC3-DB42-4EDA-B205-7F07DEABA09A}"/>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5" name="Footer Placeholder 4">
            <a:extLst>
              <a:ext uri="{FF2B5EF4-FFF2-40B4-BE49-F238E27FC236}">
                <a16:creationId xmlns:a16="http://schemas.microsoft.com/office/drawing/2014/main" id="{9B7354BA-8E1E-4C55-AD3F-085D1BEA1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9CB7C-02BE-4BD1-89F2-BB3012DB5472}"/>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909173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CDBDF12-0D0A-4120-9352-A375865B1AAF}"/>
              </a:ext>
            </a:extLst>
          </p:cNvPr>
          <p:cNvSpPr/>
          <p:nvPr userDrawn="1"/>
        </p:nvSpPr>
        <p:spPr>
          <a:xfrm rot="16200000">
            <a:off x="3398310" y="-1937447"/>
            <a:ext cx="5396539" cy="12208258"/>
          </a:xfrm>
          <a:custGeom>
            <a:avLst/>
            <a:gdLst>
              <a:gd name="connsiteX0" fmla="*/ 0 w 5652120"/>
              <a:gd name="connsiteY0" fmla="*/ 5652120 h 5652120"/>
              <a:gd name="connsiteX1" fmla="*/ 0 w 5652120"/>
              <a:gd name="connsiteY1" fmla="*/ 0 h 5652120"/>
              <a:gd name="connsiteX2" fmla="*/ 5652120 w 5652120"/>
              <a:gd name="connsiteY2" fmla="*/ 5652120 h 5652120"/>
              <a:gd name="connsiteX3" fmla="*/ 0 w 5652120"/>
              <a:gd name="connsiteY3" fmla="*/ 5652120 h 5652120"/>
              <a:gd name="connsiteX0" fmla="*/ 9525 w 5661645"/>
              <a:gd name="connsiteY0" fmla="*/ 9195420 h 9195420"/>
              <a:gd name="connsiteX1" fmla="*/ 0 w 5661645"/>
              <a:gd name="connsiteY1" fmla="*/ 0 h 9195420"/>
              <a:gd name="connsiteX2" fmla="*/ 5661645 w 5661645"/>
              <a:gd name="connsiteY2" fmla="*/ 9195420 h 9195420"/>
              <a:gd name="connsiteX3" fmla="*/ 9525 w 5661645"/>
              <a:gd name="connsiteY3" fmla="*/ 9195420 h 9195420"/>
              <a:gd name="connsiteX0" fmla="*/ 9525 w 5661645"/>
              <a:gd name="connsiteY0" fmla="*/ 9373173 h 9373173"/>
              <a:gd name="connsiteX1" fmla="*/ 0 w 5661645"/>
              <a:gd name="connsiteY1" fmla="*/ 177753 h 9373173"/>
              <a:gd name="connsiteX2" fmla="*/ 1419226 w 5661645"/>
              <a:gd name="connsiteY2" fmla="*/ 229173 h 9373173"/>
              <a:gd name="connsiteX3" fmla="*/ 5661645 w 5661645"/>
              <a:gd name="connsiteY3" fmla="*/ 9373173 h 9373173"/>
              <a:gd name="connsiteX4" fmla="*/ 9525 w 5661645"/>
              <a:gd name="connsiteY4" fmla="*/ 9373173 h 9373173"/>
              <a:gd name="connsiteX0" fmla="*/ 9525 w 5661645"/>
              <a:gd name="connsiteY0" fmla="*/ 9195420 h 9195420"/>
              <a:gd name="connsiteX1" fmla="*/ 0 w 5661645"/>
              <a:gd name="connsiteY1" fmla="*/ 0 h 9195420"/>
              <a:gd name="connsiteX2" fmla="*/ 1419226 w 5661645"/>
              <a:gd name="connsiteY2" fmla="*/ 51420 h 9195420"/>
              <a:gd name="connsiteX3" fmla="*/ 5661645 w 5661645"/>
              <a:gd name="connsiteY3" fmla="*/ 9195420 h 9195420"/>
              <a:gd name="connsiteX4" fmla="*/ 9525 w 5661645"/>
              <a:gd name="connsiteY4" fmla="*/ 9195420 h 9195420"/>
              <a:gd name="connsiteX0" fmla="*/ 9525 w 5661645"/>
              <a:gd name="connsiteY0" fmla="*/ 9195420 h 9195420"/>
              <a:gd name="connsiteX1" fmla="*/ 0 w 5661645"/>
              <a:gd name="connsiteY1" fmla="*/ 0 h 9195420"/>
              <a:gd name="connsiteX2" fmla="*/ 1419226 w 5661645"/>
              <a:gd name="connsiteY2" fmla="*/ 51420 h 9195420"/>
              <a:gd name="connsiteX3" fmla="*/ 5661645 w 5661645"/>
              <a:gd name="connsiteY3" fmla="*/ 9195420 h 9195420"/>
              <a:gd name="connsiteX4" fmla="*/ 9525 w 5661645"/>
              <a:gd name="connsiteY4" fmla="*/ 9195420 h 9195420"/>
              <a:gd name="connsiteX0" fmla="*/ 19050 w 5671170"/>
              <a:gd name="connsiteY0" fmla="*/ 9145220 h 9145220"/>
              <a:gd name="connsiteX1" fmla="*/ 0 w 5671170"/>
              <a:gd name="connsiteY1" fmla="*/ 16475 h 9145220"/>
              <a:gd name="connsiteX2" fmla="*/ 1428751 w 5671170"/>
              <a:gd name="connsiteY2" fmla="*/ 1220 h 9145220"/>
              <a:gd name="connsiteX3" fmla="*/ 5671170 w 5671170"/>
              <a:gd name="connsiteY3" fmla="*/ 9145220 h 9145220"/>
              <a:gd name="connsiteX4" fmla="*/ 19050 w 5671170"/>
              <a:gd name="connsiteY4" fmla="*/ 9145220 h 9145220"/>
              <a:gd name="connsiteX0" fmla="*/ 0 w 5652120"/>
              <a:gd name="connsiteY0" fmla="*/ 9166845 h 9166845"/>
              <a:gd name="connsiteX1" fmla="*/ 0 w 5652120"/>
              <a:gd name="connsiteY1" fmla="*/ 0 h 9166845"/>
              <a:gd name="connsiteX2" fmla="*/ 1409701 w 5652120"/>
              <a:gd name="connsiteY2" fmla="*/ 22845 h 9166845"/>
              <a:gd name="connsiteX3" fmla="*/ 5652120 w 5652120"/>
              <a:gd name="connsiteY3" fmla="*/ 9166845 h 9166845"/>
              <a:gd name="connsiteX4" fmla="*/ 0 w 5652120"/>
              <a:gd name="connsiteY4" fmla="*/ 9166845 h 9166845"/>
              <a:gd name="connsiteX0" fmla="*/ 0 w 5652120"/>
              <a:gd name="connsiteY0" fmla="*/ 9166845 h 9166845"/>
              <a:gd name="connsiteX1" fmla="*/ 0 w 5652120"/>
              <a:gd name="connsiteY1" fmla="*/ 0 h 9166845"/>
              <a:gd name="connsiteX2" fmla="*/ 1409701 w 5652120"/>
              <a:gd name="connsiteY2" fmla="*/ 22845 h 9166845"/>
              <a:gd name="connsiteX3" fmla="*/ 5652120 w 5652120"/>
              <a:gd name="connsiteY3" fmla="*/ 9166845 h 9166845"/>
              <a:gd name="connsiteX4" fmla="*/ 0 w 5652120"/>
              <a:gd name="connsiteY4" fmla="*/ 9166845 h 9166845"/>
              <a:gd name="connsiteX0" fmla="*/ 0 w 5652120"/>
              <a:gd name="connsiteY0" fmla="*/ 9145072 h 9145072"/>
              <a:gd name="connsiteX1" fmla="*/ 0 w 5652120"/>
              <a:gd name="connsiteY1" fmla="*/ 35377 h 9145072"/>
              <a:gd name="connsiteX2" fmla="*/ 1409701 w 5652120"/>
              <a:gd name="connsiteY2" fmla="*/ 1072 h 9145072"/>
              <a:gd name="connsiteX3" fmla="*/ 5652120 w 5652120"/>
              <a:gd name="connsiteY3" fmla="*/ 9145072 h 9145072"/>
              <a:gd name="connsiteX4" fmla="*/ 0 w 5652120"/>
              <a:gd name="connsiteY4" fmla="*/ 9145072 h 9145072"/>
              <a:gd name="connsiteX0" fmla="*/ 0 w 5652120"/>
              <a:gd name="connsiteY0" fmla="*/ 9157320 h 9157320"/>
              <a:gd name="connsiteX1" fmla="*/ 19050 w 5652120"/>
              <a:gd name="connsiteY1" fmla="*/ 0 h 9157320"/>
              <a:gd name="connsiteX2" fmla="*/ 1409701 w 5652120"/>
              <a:gd name="connsiteY2" fmla="*/ 13320 h 9157320"/>
              <a:gd name="connsiteX3" fmla="*/ 5652120 w 5652120"/>
              <a:gd name="connsiteY3" fmla="*/ 9157320 h 9157320"/>
              <a:gd name="connsiteX4" fmla="*/ 0 w 5652120"/>
              <a:gd name="connsiteY4" fmla="*/ 9157320 h 9157320"/>
              <a:gd name="connsiteX0" fmla="*/ 11285 w 5663405"/>
              <a:gd name="connsiteY0" fmla="*/ 9152986 h 9152986"/>
              <a:gd name="connsiteX1" fmla="*/ 0 w 5663405"/>
              <a:gd name="connsiteY1" fmla="*/ 0 h 9152986"/>
              <a:gd name="connsiteX2" fmla="*/ 1420986 w 5663405"/>
              <a:gd name="connsiteY2" fmla="*/ 8986 h 9152986"/>
              <a:gd name="connsiteX3" fmla="*/ 5663405 w 5663405"/>
              <a:gd name="connsiteY3" fmla="*/ 9152986 h 9152986"/>
              <a:gd name="connsiteX4" fmla="*/ 11285 w 5663405"/>
              <a:gd name="connsiteY4" fmla="*/ 9152986 h 9152986"/>
              <a:gd name="connsiteX0" fmla="*/ 6951 w 5659071"/>
              <a:gd name="connsiteY0" fmla="*/ 9145466 h 9145466"/>
              <a:gd name="connsiteX1" fmla="*/ 0 w 5659071"/>
              <a:gd name="connsiteY1" fmla="*/ 14148 h 9145466"/>
              <a:gd name="connsiteX2" fmla="*/ 1416652 w 5659071"/>
              <a:gd name="connsiteY2" fmla="*/ 1466 h 9145466"/>
              <a:gd name="connsiteX3" fmla="*/ 5659071 w 5659071"/>
              <a:gd name="connsiteY3" fmla="*/ 9145466 h 9145466"/>
              <a:gd name="connsiteX4" fmla="*/ 6951 w 5659071"/>
              <a:gd name="connsiteY4" fmla="*/ 9145466 h 9145466"/>
              <a:gd name="connsiteX0" fmla="*/ 6951 w 5659071"/>
              <a:gd name="connsiteY0" fmla="*/ 9148652 h 9148652"/>
              <a:gd name="connsiteX1" fmla="*/ 0 w 5659071"/>
              <a:gd name="connsiteY1" fmla="*/ 0 h 9148652"/>
              <a:gd name="connsiteX2" fmla="*/ 1416652 w 5659071"/>
              <a:gd name="connsiteY2" fmla="*/ 4652 h 9148652"/>
              <a:gd name="connsiteX3" fmla="*/ 5659071 w 5659071"/>
              <a:gd name="connsiteY3" fmla="*/ 9148652 h 9148652"/>
              <a:gd name="connsiteX4" fmla="*/ 6951 w 5659071"/>
              <a:gd name="connsiteY4" fmla="*/ 9148652 h 9148652"/>
              <a:gd name="connsiteX0" fmla="*/ 6951 w 5659071"/>
              <a:gd name="connsiteY0" fmla="*/ 9148652 h 9148652"/>
              <a:gd name="connsiteX1" fmla="*/ 0 w 5659071"/>
              <a:gd name="connsiteY1" fmla="*/ 0 h 9148652"/>
              <a:gd name="connsiteX2" fmla="*/ 1416652 w 5659071"/>
              <a:gd name="connsiteY2" fmla="*/ 4652 h 9148652"/>
              <a:gd name="connsiteX3" fmla="*/ 5659071 w 5659071"/>
              <a:gd name="connsiteY3" fmla="*/ 9148652 h 9148652"/>
              <a:gd name="connsiteX4" fmla="*/ 6951 w 5659071"/>
              <a:gd name="connsiteY4" fmla="*/ 9148652 h 9148652"/>
              <a:gd name="connsiteX0" fmla="*/ 6951 w 5659071"/>
              <a:gd name="connsiteY0" fmla="*/ 9148652 h 9148652"/>
              <a:gd name="connsiteX1" fmla="*/ 0 w 5659071"/>
              <a:gd name="connsiteY1" fmla="*/ 0 h 9148652"/>
              <a:gd name="connsiteX2" fmla="*/ 1416652 w 5659071"/>
              <a:gd name="connsiteY2" fmla="*/ 4652 h 9148652"/>
              <a:gd name="connsiteX3" fmla="*/ 5659071 w 5659071"/>
              <a:gd name="connsiteY3" fmla="*/ 9148652 h 9148652"/>
              <a:gd name="connsiteX4" fmla="*/ 6951 w 5659071"/>
              <a:gd name="connsiteY4" fmla="*/ 9148652 h 9148652"/>
              <a:gd name="connsiteX0" fmla="*/ 6951 w 5659071"/>
              <a:gd name="connsiteY0" fmla="*/ 9150135 h 9150135"/>
              <a:gd name="connsiteX1" fmla="*/ 0 w 5659071"/>
              <a:gd name="connsiteY1" fmla="*/ 1483 h 9150135"/>
              <a:gd name="connsiteX2" fmla="*/ 1416652 w 5659071"/>
              <a:gd name="connsiteY2" fmla="*/ 6135 h 9150135"/>
              <a:gd name="connsiteX3" fmla="*/ 5659071 w 5659071"/>
              <a:gd name="connsiteY3" fmla="*/ 9150135 h 9150135"/>
              <a:gd name="connsiteX4" fmla="*/ 6951 w 5659071"/>
              <a:gd name="connsiteY4" fmla="*/ 9150135 h 9150135"/>
              <a:gd name="connsiteX0" fmla="*/ 6951 w 5659071"/>
              <a:gd name="connsiteY0" fmla="*/ 9161156 h 9161156"/>
              <a:gd name="connsiteX1" fmla="*/ 0 w 5659071"/>
              <a:gd name="connsiteY1" fmla="*/ 12504 h 9161156"/>
              <a:gd name="connsiteX2" fmla="*/ 1412318 w 5659071"/>
              <a:gd name="connsiteY2" fmla="*/ 4155 h 9161156"/>
              <a:gd name="connsiteX3" fmla="*/ 5659071 w 5659071"/>
              <a:gd name="connsiteY3" fmla="*/ 9161156 h 9161156"/>
              <a:gd name="connsiteX4" fmla="*/ 6951 w 5659071"/>
              <a:gd name="connsiteY4" fmla="*/ 9161156 h 9161156"/>
              <a:gd name="connsiteX0" fmla="*/ 6951 w 5659071"/>
              <a:gd name="connsiteY0" fmla="*/ 9157001 h 9157001"/>
              <a:gd name="connsiteX1" fmla="*/ 0 w 5659071"/>
              <a:gd name="connsiteY1" fmla="*/ 8349 h 9157001"/>
              <a:gd name="connsiteX2" fmla="*/ 1412318 w 5659071"/>
              <a:gd name="connsiteY2" fmla="*/ 0 h 9157001"/>
              <a:gd name="connsiteX3" fmla="*/ 5659071 w 5659071"/>
              <a:gd name="connsiteY3" fmla="*/ 9157001 h 9157001"/>
              <a:gd name="connsiteX4" fmla="*/ 6951 w 5659071"/>
              <a:gd name="connsiteY4" fmla="*/ 9157001 h 9157001"/>
              <a:gd name="connsiteX0" fmla="*/ 6951 w 5659071"/>
              <a:gd name="connsiteY0" fmla="*/ 9157001 h 9157001"/>
              <a:gd name="connsiteX1" fmla="*/ 0 w 5659071"/>
              <a:gd name="connsiteY1" fmla="*/ 8349 h 9157001"/>
              <a:gd name="connsiteX2" fmla="*/ 1412318 w 5659071"/>
              <a:gd name="connsiteY2" fmla="*/ 0 h 9157001"/>
              <a:gd name="connsiteX3" fmla="*/ 5659071 w 5659071"/>
              <a:gd name="connsiteY3" fmla="*/ 9157001 h 9157001"/>
              <a:gd name="connsiteX4" fmla="*/ 6951 w 5659071"/>
              <a:gd name="connsiteY4" fmla="*/ 9157001 h 9157001"/>
              <a:gd name="connsiteX0" fmla="*/ 6951 w 5659071"/>
              <a:gd name="connsiteY0" fmla="*/ 9150469 h 9150469"/>
              <a:gd name="connsiteX1" fmla="*/ 0 w 5659071"/>
              <a:gd name="connsiteY1" fmla="*/ 1817 h 9150469"/>
              <a:gd name="connsiteX2" fmla="*/ 1220231 w 5659071"/>
              <a:gd name="connsiteY2" fmla="*/ 0 h 9150469"/>
              <a:gd name="connsiteX3" fmla="*/ 5659071 w 5659071"/>
              <a:gd name="connsiteY3" fmla="*/ 9150469 h 9150469"/>
              <a:gd name="connsiteX4" fmla="*/ 6951 w 5659071"/>
              <a:gd name="connsiteY4" fmla="*/ 9150469 h 9150469"/>
              <a:gd name="connsiteX0" fmla="*/ 6951 w 5659071"/>
              <a:gd name="connsiteY0" fmla="*/ 9150469 h 9150469"/>
              <a:gd name="connsiteX1" fmla="*/ 0 w 5659071"/>
              <a:gd name="connsiteY1" fmla="*/ 1817 h 9150469"/>
              <a:gd name="connsiteX2" fmla="*/ 1119613 w 5659071"/>
              <a:gd name="connsiteY2" fmla="*/ 0 h 9150469"/>
              <a:gd name="connsiteX3" fmla="*/ 5659071 w 5659071"/>
              <a:gd name="connsiteY3" fmla="*/ 9150469 h 9150469"/>
              <a:gd name="connsiteX4" fmla="*/ 6951 w 5659071"/>
              <a:gd name="connsiteY4" fmla="*/ 9150469 h 9150469"/>
              <a:gd name="connsiteX0" fmla="*/ 6951 w 5896893"/>
              <a:gd name="connsiteY0" fmla="*/ 9150469 h 9157000"/>
              <a:gd name="connsiteX1" fmla="*/ 0 w 5896893"/>
              <a:gd name="connsiteY1" fmla="*/ 1817 h 9157000"/>
              <a:gd name="connsiteX2" fmla="*/ 1119613 w 5896893"/>
              <a:gd name="connsiteY2" fmla="*/ 0 h 9157000"/>
              <a:gd name="connsiteX3" fmla="*/ 5896893 w 5896893"/>
              <a:gd name="connsiteY3" fmla="*/ 9157000 h 9157000"/>
              <a:gd name="connsiteX4" fmla="*/ 6951 w 5896893"/>
              <a:gd name="connsiteY4" fmla="*/ 9150469 h 9157000"/>
              <a:gd name="connsiteX0" fmla="*/ 6951 w 5896893"/>
              <a:gd name="connsiteY0" fmla="*/ 9150469 h 9157000"/>
              <a:gd name="connsiteX1" fmla="*/ 0 w 5896893"/>
              <a:gd name="connsiteY1" fmla="*/ 1817 h 9157000"/>
              <a:gd name="connsiteX2" fmla="*/ 836056 w 5896893"/>
              <a:gd name="connsiteY2" fmla="*/ 0 h 9157000"/>
              <a:gd name="connsiteX3" fmla="*/ 5896893 w 5896893"/>
              <a:gd name="connsiteY3" fmla="*/ 9157000 h 9157000"/>
              <a:gd name="connsiteX4" fmla="*/ 6951 w 5896893"/>
              <a:gd name="connsiteY4" fmla="*/ 9150469 h 9157000"/>
              <a:gd name="connsiteX0" fmla="*/ 6951 w 5896893"/>
              <a:gd name="connsiteY0" fmla="*/ 9148652 h 9155183"/>
              <a:gd name="connsiteX1" fmla="*/ 0 w 5896893"/>
              <a:gd name="connsiteY1" fmla="*/ 0 h 9155183"/>
              <a:gd name="connsiteX2" fmla="*/ 744587 w 5896893"/>
              <a:gd name="connsiteY2" fmla="*/ 4715 h 9155183"/>
              <a:gd name="connsiteX3" fmla="*/ 5896893 w 5896893"/>
              <a:gd name="connsiteY3" fmla="*/ 9155183 h 9155183"/>
              <a:gd name="connsiteX4" fmla="*/ 6951 w 5896893"/>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9662 h 9156193"/>
              <a:gd name="connsiteX1" fmla="*/ 0 w 5668219"/>
              <a:gd name="connsiteY1" fmla="*/ 1010 h 9156193"/>
              <a:gd name="connsiteX2" fmla="*/ 744587 w 5668219"/>
              <a:gd name="connsiteY2" fmla="*/ 5725 h 9156193"/>
              <a:gd name="connsiteX3" fmla="*/ 5668219 w 5668219"/>
              <a:gd name="connsiteY3" fmla="*/ 9156193 h 9156193"/>
              <a:gd name="connsiteX4" fmla="*/ 6951 w 5668219"/>
              <a:gd name="connsiteY4" fmla="*/ 9149662 h 915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8219" h="9156193">
                <a:moveTo>
                  <a:pt x="6951" y="9149662"/>
                </a:moveTo>
                <a:cubicBezTo>
                  <a:pt x="3189" y="6098667"/>
                  <a:pt x="3762" y="3052005"/>
                  <a:pt x="0" y="1010"/>
                </a:cubicBezTo>
                <a:cubicBezTo>
                  <a:pt x="285009" y="-3758"/>
                  <a:pt x="489379" y="10134"/>
                  <a:pt x="744587" y="5725"/>
                </a:cubicBezTo>
                <a:cubicBezTo>
                  <a:pt x="2385798" y="3055881"/>
                  <a:pt x="4036157" y="6066848"/>
                  <a:pt x="5668219" y="9156193"/>
                </a:cubicBezTo>
                <a:lnTo>
                  <a:pt x="6951" y="9149662"/>
                </a:lnTo>
                <a:close/>
              </a:path>
            </a:pathLst>
          </a:custGeom>
          <a:solidFill>
            <a:schemeClr val="accent6">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4">
            <a:extLst>
              <a:ext uri="{FF2B5EF4-FFF2-40B4-BE49-F238E27FC236}">
                <a16:creationId xmlns:a16="http://schemas.microsoft.com/office/drawing/2014/main" id="{4FC66B00-D555-4BE8-989A-DDB711D1E142}"/>
              </a:ext>
            </a:extLst>
          </p:cNvPr>
          <p:cNvGrpSpPr/>
          <p:nvPr userDrawn="1"/>
        </p:nvGrpSpPr>
        <p:grpSpPr>
          <a:xfrm>
            <a:off x="8766546" y="1684865"/>
            <a:ext cx="2664296" cy="4683693"/>
            <a:chOff x="445712" y="1449040"/>
            <a:chExt cx="2113018" cy="3924176"/>
          </a:xfrm>
        </p:grpSpPr>
        <p:sp>
          <p:nvSpPr>
            <p:cNvPr id="4" name="Rounded Rectangle 5">
              <a:extLst>
                <a:ext uri="{FF2B5EF4-FFF2-40B4-BE49-F238E27FC236}">
                  <a16:creationId xmlns:a16="http://schemas.microsoft.com/office/drawing/2014/main" id="{46C0072E-A5C6-43F5-9411-5CEC1102E894}"/>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6">
              <a:extLst>
                <a:ext uri="{FF2B5EF4-FFF2-40B4-BE49-F238E27FC236}">
                  <a16:creationId xmlns:a16="http://schemas.microsoft.com/office/drawing/2014/main" id="{8DCE9241-6FC1-4D01-A26F-2577138ECCF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7">
              <a:extLst>
                <a:ext uri="{FF2B5EF4-FFF2-40B4-BE49-F238E27FC236}">
                  <a16:creationId xmlns:a16="http://schemas.microsoft.com/office/drawing/2014/main" id="{ACB156C3-70AB-4C6A-A455-8F0F038CF0B6}"/>
                </a:ext>
              </a:extLst>
            </p:cNvPr>
            <p:cNvGrpSpPr/>
            <p:nvPr userDrawn="1"/>
          </p:nvGrpSpPr>
          <p:grpSpPr>
            <a:xfrm>
              <a:off x="1407705" y="5045834"/>
              <a:ext cx="211967" cy="211967"/>
              <a:chOff x="1549420" y="5712364"/>
              <a:chExt cx="312583" cy="312583"/>
            </a:xfrm>
          </p:grpSpPr>
          <p:sp>
            <p:nvSpPr>
              <p:cNvPr id="7" name="Oval 8">
                <a:extLst>
                  <a:ext uri="{FF2B5EF4-FFF2-40B4-BE49-F238E27FC236}">
                    <a16:creationId xmlns:a16="http://schemas.microsoft.com/office/drawing/2014/main" id="{C3F57BBD-616C-4C83-AE0D-1F53B0774B8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10">
                <a:extLst>
                  <a:ext uri="{FF2B5EF4-FFF2-40B4-BE49-F238E27FC236}">
                    <a16:creationId xmlns:a16="http://schemas.microsoft.com/office/drawing/2014/main" id="{CF6FA124-328F-434D-8E2C-4810EF79522E}"/>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E0F5A946-B36C-437B-BBBE-040AD898AECF}"/>
              </a:ext>
            </a:extLst>
          </p:cNvPr>
          <p:cNvSpPr>
            <a:spLocks noGrp="1"/>
          </p:cNvSpPr>
          <p:nvPr>
            <p:ph type="pic" idx="11" hasCustomPrompt="1"/>
          </p:nvPr>
        </p:nvSpPr>
        <p:spPr>
          <a:xfrm>
            <a:off x="8954464" y="2096435"/>
            <a:ext cx="2288460" cy="3753075"/>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Text Placeholder 9">
            <a:extLst>
              <a:ext uri="{FF2B5EF4-FFF2-40B4-BE49-F238E27FC236}">
                <a16:creationId xmlns:a16="http://schemas.microsoft.com/office/drawing/2014/main" id="{1D3EC23D-890E-494C-A5F3-B58C0C58FBF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67020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09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2"/>
          <p:cNvSpPr>
            <a:spLocks noGrp="1"/>
          </p:cNvSpPr>
          <p:nvPr>
            <p:ph type="pic" idx="12" hasCustomPrompt="1"/>
          </p:nvPr>
        </p:nvSpPr>
        <p:spPr>
          <a:xfrm>
            <a:off x="4348264" y="540000"/>
            <a:ext cx="3869178" cy="2600968"/>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348264" y="3696780"/>
            <a:ext cx="3869178" cy="2600968"/>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8453336" y="1023552"/>
            <a:ext cx="2988000" cy="38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Rectangle 9"/>
          <p:cNvSpPr/>
          <p:nvPr userDrawn="1"/>
        </p:nvSpPr>
        <p:spPr>
          <a:xfrm rot="16200000">
            <a:off x="10950144" y="378000"/>
            <a:ext cx="900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479995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50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5ACDB4-7056-444B-AC2D-A3A1A52CDD8A}"/>
              </a:ext>
            </a:extLst>
          </p:cNvPr>
          <p:cNvGrpSpPr/>
          <p:nvPr userDrawn="1"/>
        </p:nvGrpSpPr>
        <p:grpSpPr>
          <a:xfrm>
            <a:off x="3034295" y="1729760"/>
            <a:ext cx="6123410" cy="3364399"/>
            <a:chOff x="-548507" y="477868"/>
            <a:chExt cx="11570449" cy="6357177"/>
          </a:xfrm>
        </p:grpSpPr>
        <p:sp>
          <p:nvSpPr>
            <p:cNvPr id="3" name="Freeform: Shape 2">
              <a:extLst>
                <a:ext uri="{FF2B5EF4-FFF2-40B4-BE49-F238E27FC236}">
                  <a16:creationId xmlns:a16="http://schemas.microsoft.com/office/drawing/2014/main" id="{D5D6E469-16A7-49B2-8529-DBB7F29E787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04A6CEB-961F-4136-AB8B-480075D2BFBF}"/>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17BE345-3853-4A63-B041-E1412C56033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68B87ED-8E62-455F-9015-085111CF108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4C56692B-E9D3-40B7-889D-07DDC03D36A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0810D406-491D-4C34-B91B-4A2C0088A390}"/>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358A6950-FB16-4094-8B0F-911CDC6DEE6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AB18B54-C2FE-4DA5-BD03-3DD25C832595}"/>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C339605-C333-40A7-992A-8B6F1DB5F564}"/>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B0982386-BB61-4DDE-B27D-6C0B9A5796B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C62F2C4-B7FD-4491-B963-89CE3E76A9D4}"/>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CAF97335-8107-4819-9FF3-88583156A66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Picture Placeholder 2">
            <a:extLst>
              <a:ext uri="{FF2B5EF4-FFF2-40B4-BE49-F238E27FC236}">
                <a16:creationId xmlns:a16="http://schemas.microsoft.com/office/drawing/2014/main" id="{727D0BE6-FBB9-4B77-8EDB-A13C083B7D8C}"/>
              </a:ext>
            </a:extLst>
          </p:cNvPr>
          <p:cNvSpPr>
            <a:spLocks noGrp="1"/>
          </p:cNvSpPr>
          <p:nvPr>
            <p:ph type="pic" idx="12" hasCustomPrompt="1"/>
          </p:nvPr>
        </p:nvSpPr>
        <p:spPr>
          <a:xfrm>
            <a:off x="3842916" y="1917910"/>
            <a:ext cx="4506168" cy="2726800"/>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6" name="Text Placeholder 9">
            <a:extLst>
              <a:ext uri="{FF2B5EF4-FFF2-40B4-BE49-F238E27FC236}">
                <a16:creationId xmlns:a16="http://schemas.microsoft.com/office/drawing/2014/main" id="{E96D8A7C-C374-4598-8F03-E1F3B67331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70952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003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Images &amp; Contents Layout">
    <p:bg>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A513B6A-23AF-468B-AFC6-8FA1E534408D}"/>
              </a:ext>
            </a:extLst>
          </p:cNvPr>
          <p:cNvSpPr/>
          <p:nvPr userDrawn="1"/>
        </p:nvSpPr>
        <p:spPr>
          <a:xfrm>
            <a:off x="706132" y="593002"/>
            <a:ext cx="10779737" cy="5671996"/>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Picture Placeholder 2"/>
          <p:cNvSpPr>
            <a:spLocks noGrp="1"/>
          </p:cNvSpPr>
          <p:nvPr>
            <p:ph type="pic" idx="1" hasCustomPrompt="1"/>
          </p:nvPr>
        </p:nvSpPr>
        <p:spPr>
          <a:xfrm>
            <a:off x="6800167" y="0"/>
            <a:ext cx="4151461" cy="6858000"/>
          </a:xfrm>
          <a:prstGeom prst="rect">
            <a:avLst/>
          </a:prstGeom>
          <a:solidFill>
            <a:schemeClr val="bg1">
              <a:lumMod val="95000"/>
            </a:schemeClr>
          </a:solidFill>
        </p:spPr>
        <p:txBody>
          <a:bodyPr anchor="ctr"/>
          <a:lstStyle>
            <a:lvl1pPr marL="0" indent="0" algn="ctr">
              <a:buNone/>
              <a:defRPr sz="1200" baseline="0">
                <a:solidFill>
                  <a:schemeClr val="tx1">
                    <a:lumMod val="85000"/>
                    <a:lumOff val="1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1360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35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638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418762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C81-A928-4CDB-B91D-B5951D22E3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F8F28-3B3E-4ED2-A761-6F1F658109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F54F6C-E376-4D20-BE2F-6B46D7D6C8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BCBBB4-F68E-48AD-8174-B8F145AC5053}"/>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6" name="Footer Placeholder 5">
            <a:extLst>
              <a:ext uri="{FF2B5EF4-FFF2-40B4-BE49-F238E27FC236}">
                <a16:creationId xmlns:a16="http://schemas.microsoft.com/office/drawing/2014/main" id="{D65EF969-329A-4710-8348-D94878D8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29846-B37D-4621-B4D1-8BC53F7367EF}"/>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3494317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076640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08895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835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954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09E604E3-44BB-4135-857B-040684E1FBFD}"/>
              </a:ext>
            </a:extLst>
          </p:cNvPr>
          <p:cNvSpPr>
            <a:spLocks noGrp="1"/>
          </p:cNvSpPr>
          <p:nvPr>
            <p:ph type="pic" idx="15" hasCustomPrompt="1"/>
          </p:nvPr>
        </p:nvSpPr>
        <p:spPr>
          <a:xfrm>
            <a:off x="3799963" y="174353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5" name="Picture Placeholder 2">
            <a:extLst>
              <a:ext uri="{FF2B5EF4-FFF2-40B4-BE49-F238E27FC236}">
                <a16:creationId xmlns:a16="http://schemas.microsoft.com/office/drawing/2014/main" id="{0C4DDDBF-8A43-4C70-AED9-17AB2A1038A9}"/>
              </a:ext>
            </a:extLst>
          </p:cNvPr>
          <p:cNvSpPr>
            <a:spLocks noGrp="1"/>
          </p:cNvSpPr>
          <p:nvPr>
            <p:ph type="pic" idx="16" hasCustomPrompt="1"/>
          </p:nvPr>
        </p:nvSpPr>
        <p:spPr>
          <a:xfrm>
            <a:off x="6259900" y="174353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6" name="Picture Placeholder 2">
            <a:extLst>
              <a:ext uri="{FF2B5EF4-FFF2-40B4-BE49-F238E27FC236}">
                <a16:creationId xmlns:a16="http://schemas.microsoft.com/office/drawing/2014/main" id="{376A8808-F867-4B63-A7F8-F42CDB5BCF30}"/>
              </a:ext>
            </a:extLst>
          </p:cNvPr>
          <p:cNvSpPr>
            <a:spLocks noGrp="1"/>
          </p:cNvSpPr>
          <p:nvPr>
            <p:ph type="pic" idx="17" hasCustomPrompt="1"/>
          </p:nvPr>
        </p:nvSpPr>
        <p:spPr>
          <a:xfrm>
            <a:off x="3799963" y="4150301"/>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7" name="Picture Placeholder 2">
            <a:extLst>
              <a:ext uri="{FF2B5EF4-FFF2-40B4-BE49-F238E27FC236}">
                <a16:creationId xmlns:a16="http://schemas.microsoft.com/office/drawing/2014/main" id="{E37C006D-4532-4EB2-A208-FB9488448195}"/>
              </a:ext>
            </a:extLst>
          </p:cNvPr>
          <p:cNvSpPr>
            <a:spLocks noGrp="1"/>
          </p:cNvSpPr>
          <p:nvPr>
            <p:ph type="pic" idx="18" hasCustomPrompt="1"/>
          </p:nvPr>
        </p:nvSpPr>
        <p:spPr>
          <a:xfrm>
            <a:off x="6259900" y="4150301"/>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332122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id="{58E349F4-7582-48A8-86E1-CA75B470B384}"/>
              </a:ext>
            </a:extLst>
          </p:cNvPr>
          <p:cNvSpPr>
            <a:spLocks noGrp="1"/>
          </p:cNvSpPr>
          <p:nvPr>
            <p:ph type="pic" idx="11" hasCustomPrompt="1"/>
          </p:nvPr>
        </p:nvSpPr>
        <p:spPr>
          <a:xfrm>
            <a:off x="0" y="0"/>
            <a:ext cx="12191999" cy="6858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 </a:t>
            </a:r>
            <a:endParaRPr lang="ko-KR" altLang="en-US" dirty="0"/>
          </a:p>
        </p:txBody>
      </p:sp>
    </p:spTree>
    <p:extLst>
      <p:ext uri="{BB962C8B-B14F-4D97-AF65-F5344CB8AC3E}">
        <p14:creationId xmlns:p14="http://schemas.microsoft.com/office/powerpoint/2010/main" val="4023326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565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2" hasCustomPrompt="1"/>
          </p:nvPr>
        </p:nvSpPr>
        <p:spPr>
          <a:xfrm>
            <a:off x="4630867" y="-8359"/>
            <a:ext cx="3840000" cy="686635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ight Triangle 7"/>
          <p:cNvSpPr/>
          <p:nvPr userDrawn="1"/>
        </p:nvSpPr>
        <p:spPr>
          <a:xfrm rot="5400000">
            <a:off x="138000" y="-138000"/>
            <a:ext cx="828000" cy="1104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3"/>
          <p:cNvSpPr/>
          <p:nvPr userDrawn="1"/>
        </p:nvSpPr>
        <p:spPr>
          <a:xfrm>
            <a:off x="8445501" y="0"/>
            <a:ext cx="37465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641492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124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4E1E246-B5BD-440F-A7E2-CFA4B819B5D0}"/>
              </a:ext>
            </a:extLst>
          </p:cNvPr>
          <p:cNvGrpSpPr/>
          <p:nvPr userDrawn="1"/>
        </p:nvGrpSpPr>
        <p:grpSpPr>
          <a:xfrm>
            <a:off x="7405924" y="441839"/>
            <a:ext cx="3829032" cy="4683741"/>
            <a:chOff x="6446339" y="1280897"/>
            <a:chExt cx="4320717" cy="5285178"/>
          </a:xfrm>
        </p:grpSpPr>
        <p:sp>
          <p:nvSpPr>
            <p:cNvPr id="4" name="Freeform: Shape 3">
              <a:extLst>
                <a:ext uri="{FF2B5EF4-FFF2-40B4-BE49-F238E27FC236}">
                  <a16:creationId xmlns:a16="http://schemas.microsoft.com/office/drawing/2014/main" id="{15C624F9-1D25-454B-99E6-F39BA29B9FC6}"/>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F61AEE79-AB63-4603-9494-0E1B03AC40B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3B0C109B-7A7A-4CDA-8462-7695DB503E29}"/>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3631643-770C-4A9C-AA33-D3DC13268E34}"/>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35828F2-B7FB-4264-AC33-692955EDC4C3}"/>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4AB4176-8511-4EAA-830E-C946CF9C1459}"/>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024283E-0225-426B-83DC-ED62F65FA849}"/>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1" name="그림 개체 틀 2">
            <a:extLst>
              <a:ext uri="{FF2B5EF4-FFF2-40B4-BE49-F238E27FC236}">
                <a16:creationId xmlns:a16="http://schemas.microsoft.com/office/drawing/2014/main" id="{9402D267-5D5E-4A66-AC2F-5C21582AB3F1}"/>
              </a:ext>
            </a:extLst>
          </p:cNvPr>
          <p:cNvSpPr>
            <a:spLocks noGrp="1"/>
          </p:cNvSpPr>
          <p:nvPr>
            <p:ph type="pic" sz="quarter" idx="10" hasCustomPrompt="1"/>
          </p:nvPr>
        </p:nvSpPr>
        <p:spPr>
          <a:xfrm>
            <a:off x="7501708" y="648150"/>
            <a:ext cx="3485593" cy="3138847"/>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1821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4967-3BD7-4684-B927-271DF51BC1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AAC769-0AA9-4FA9-890E-1BF4E838D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1A628E-CED8-4BB8-AEEF-E7503A92CB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5B0D1F-427C-4D21-BC44-8CB007B49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9B2ADE-B8AB-4BAF-8406-E840E2701E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1C7838-429E-497B-BD6A-D88422C61C6B}"/>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8" name="Footer Placeholder 7">
            <a:extLst>
              <a:ext uri="{FF2B5EF4-FFF2-40B4-BE49-F238E27FC236}">
                <a16:creationId xmlns:a16="http://schemas.microsoft.com/office/drawing/2014/main" id="{A8556492-65A6-409C-9786-0B51D14D28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E5B39A-FFD8-4B96-ABFB-A9EE3894922F}"/>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3657124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195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Images &amp; Contents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9139162" y="1"/>
            <a:ext cx="2863562" cy="39993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6122128" y="2870061"/>
            <a:ext cx="2863562" cy="3987939"/>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9139162" y="4114800"/>
            <a:ext cx="2863562"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
        <p:nvSpPr>
          <p:cNvPr id="14" name="Rectangle 13"/>
          <p:cNvSpPr/>
          <p:nvPr userDrawn="1"/>
        </p:nvSpPr>
        <p:spPr>
          <a:xfrm>
            <a:off x="6122128" y="1"/>
            <a:ext cx="2863562" cy="275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Tree>
    <p:extLst>
      <p:ext uri="{BB962C8B-B14F-4D97-AF65-F5344CB8AC3E}">
        <p14:creationId xmlns:p14="http://schemas.microsoft.com/office/powerpoint/2010/main" val="12957010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462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0097D9-F111-48B6-9169-9805C29F4E41}"/>
              </a:ext>
            </a:extLst>
          </p:cNvPr>
          <p:cNvSpPr/>
          <p:nvPr userDrawn="1"/>
        </p:nvSpPr>
        <p:spPr>
          <a:xfrm>
            <a:off x="3880338" y="4567873"/>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aphic 14">
            <a:extLst>
              <a:ext uri="{FF2B5EF4-FFF2-40B4-BE49-F238E27FC236}">
                <a16:creationId xmlns:a16="http://schemas.microsoft.com/office/drawing/2014/main" id="{E1AEDBCB-B8A6-46DC-B408-2BE8EC133A3A}"/>
              </a:ext>
            </a:extLst>
          </p:cNvPr>
          <p:cNvGrpSpPr/>
          <p:nvPr userDrawn="1"/>
        </p:nvGrpSpPr>
        <p:grpSpPr>
          <a:xfrm>
            <a:off x="4181510" y="1536176"/>
            <a:ext cx="3966027" cy="3201070"/>
            <a:chOff x="2444748" y="555045"/>
            <a:chExt cx="7282048" cy="5727454"/>
          </a:xfrm>
        </p:grpSpPr>
        <p:sp>
          <p:nvSpPr>
            <p:cNvPr id="4" name="Freeform: Shape 3">
              <a:extLst>
                <a:ext uri="{FF2B5EF4-FFF2-40B4-BE49-F238E27FC236}">
                  <a16:creationId xmlns:a16="http://schemas.microsoft.com/office/drawing/2014/main" id="{4AA4A6DA-83F2-4A3A-9192-DE84413AB484}"/>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1B45117-7ACB-494A-A205-A665C05E1E25}"/>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8D349466-ECBA-47E5-9745-A423FDEDC5E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7BB3733-CFD1-4E9E-9FE7-9BD67E0C8158}"/>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087111D-A3D1-435B-B13E-C55DF077F403}"/>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3FCC4EEF-ABF7-40AE-BED4-71BE30D8BB63}"/>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35B0DB0-0826-4CF2-9899-0AF787E459FA}"/>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5F6B97A-E435-4186-ABCB-BD07DA0A107C}"/>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2" name="Graphic 14">
            <a:extLst>
              <a:ext uri="{FF2B5EF4-FFF2-40B4-BE49-F238E27FC236}">
                <a16:creationId xmlns:a16="http://schemas.microsoft.com/office/drawing/2014/main" id="{CFE13B92-5832-4817-962F-056F0D6CC120}"/>
              </a:ext>
            </a:extLst>
          </p:cNvPr>
          <p:cNvGrpSpPr/>
          <p:nvPr userDrawn="1"/>
        </p:nvGrpSpPr>
        <p:grpSpPr>
          <a:xfrm>
            <a:off x="802991" y="2192794"/>
            <a:ext cx="2744170" cy="2214881"/>
            <a:chOff x="2444748" y="555045"/>
            <a:chExt cx="7282048" cy="5727454"/>
          </a:xfrm>
        </p:grpSpPr>
        <p:sp>
          <p:nvSpPr>
            <p:cNvPr id="13" name="Freeform: Shape 12">
              <a:extLst>
                <a:ext uri="{FF2B5EF4-FFF2-40B4-BE49-F238E27FC236}">
                  <a16:creationId xmlns:a16="http://schemas.microsoft.com/office/drawing/2014/main" id="{8B55B52C-BF34-47AF-BBC7-27211A564CA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DE15B44-7619-43B1-9DD6-C3948D47993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38144E88-F504-4F84-B113-3F93E2343CD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2B52506-B328-477C-833A-B5256AFB88A7}"/>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0F0EFBAC-7D4E-4337-88DC-9EFAD4CE6593}"/>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29C5B30E-F499-4C11-B286-656601032370}"/>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5D1ADB49-AD9C-4EEB-B012-2EDDDB10AA60}"/>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68B7E2B-E0A7-42AD-8EC7-3611D6B75790}"/>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1" name="Graphic 14">
            <a:extLst>
              <a:ext uri="{FF2B5EF4-FFF2-40B4-BE49-F238E27FC236}">
                <a16:creationId xmlns:a16="http://schemas.microsoft.com/office/drawing/2014/main" id="{07E6276E-8ACB-4581-B338-6C20FF3AABF0}"/>
              </a:ext>
            </a:extLst>
          </p:cNvPr>
          <p:cNvGrpSpPr/>
          <p:nvPr userDrawn="1"/>
        </p:nvGrpSpPr>
        <p:grpSpPr>
          <a:xfrm>
            <a:off x="8753103" y="2192794"/>
            <a:ext cx="2744170" cy="2214881"/>
            <a:chOff x="2444748" y="555045"/>
            <a:chExt cx="7282048" cy="5727454"/>
          </a:xfrm>
        </p:grpSpPr>
        <p:sp>
          <p:nvSpPr>
            <p:cNvPr id="22" name="Freeform: Shape 21">
              <a:extLst>
                <a:ext uri="{FF2B5EF4-FFF2-40B4-BE49-F238E27FC236}">
                  <a16:creationId xmlns:a16="http://schemas.microsoft.com/office/drawing/2014/main" id="{A9279636-422C-49ED-B171-A5D312A4CCA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C8387C4-C5CC-422A-A1D9-E3DE7B06B16A}"/>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38ED0A20-1E22-484B-8DE1-F5E6CB683968}"/>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0A58AB9-62DF-4942-8F64-BCB382970738}"/>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1FDF209-81F0-442D-BA86-73F31D9FE51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6AC3C1E3-8675-4CEC-B5F7-5D9DFD2DB80A}"/>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1A55425F-9542-42DB-AE74-8E941186E3E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8C411EC-81DC-4EC4-8806-BFE9B4C536AF}"/>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0" name="그림 개체 틀 2">
            <a:extLst>
              <a:ext uri="{FF2B5EF4-FFF2-40B4-BE49-F238E27FC236}">
                <a16:creationId xmlns:a16="http://schemas.microsoft.com/office/drawing/2014/main" id="{5CC06A6E-560A-491E-AE2A-E0B7C5EE6406}"/>
              </a:ext>
            </a:extLst>
          </p:cNvPr>
          <p:cNvSpPr>
            <a:spLocks noGrp="1"/>
          </p:cNvSpPr>
          <p:nvPr>
            <p:ph type="pic" sz="quarter" idx="14" hasCustomPrompt="1"/>
          </p:nvPr>
        </p:nvSpPr>
        <p:spPr>
          <a:xfrm>
            <a:off x="4290236" y="1690027"/>
            <a:ext cx="3747829" cy="218449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31" name="그림 개체 틀 2">
            <a:extLst>
              <a:ext uri="{FF2B5EF4-FFF2-40B4-BE49-F238E27FC236}">
                <a16:creationId xmlns:a16="http://schemas.microsoft.com/office/drawing/2014/main" id="{9F745565-7D61-4424-9B10-0F7F8DD8AE95}"/>
              </a:ext>
            </a:extLst>
          </p:cNvPr>
          <p:cNvSpPr>
            <a:spLocks noGrp="1"/>
          </p:cNvSpPr>
          <p:nvPr>
            <p:ph type="pic" sz="quarter" idx="16" hasCustomPrompt="1"/>
          </p:nvPr>
        </p:nvSpPr>
        <p:spPr>
          <a:xfrm>
            <a:off x="918338" y="2295607"/>
            <a:ext cx="2513477" cy="149764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2" name="그림 개체 틀 2">
            <a:extLst>
              <a:ext uri="{FF2B5EF4-FFF2-40B4-BE49-F238E27FC236}">
                <a16:creationId xmlns:a16="http://schemas.microsoft.com/office/drawing/2014/main" id="{5025294E-0FC3-4EF0-928F-11DCB45D72EF}"/>
              </a:ext>
            </a:extLst>
          </p:cNvPr>
          <p:cNvSpPr>
            <a:spLocks noGrp="1"/>
          </p:cNvSpPr>
          <p:nvPr>
            <p:ph type="pic" sz="quarter" idx="33" hasCustomPrompt="1"/>
          </p:nvPr>
        </p:nvSpPr>
        <p:spPr>
          <a:xfrm>
            <a:off x="8868450" y="2295607"/>
            <a:ext cx="2513477" cy="149764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3" name="Text Placeholder 9">
            <a:extLst>
              <a:ext uri="{FF2B5EF4-FFF2-40B4-BE49-F238E27FC236}">
                <a16:creationId xmlns:a16="http://schemas.microsoft.com/office/drawing/2014/main" id="{10976E99-DCBD-4134-9E57-1CAE25A6CBDA}"/>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87131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816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FE957E-B654-4424-ACDA-8DED4BC6F6D5}"/>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9816551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858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006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0846142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89628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DAFC-00C3-45C0-A17D-04990C4A4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D3538B-3C33-4C77-82B9-2A99CD70E7FB}"/>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4" name="Footer Placeholder 3">
            <a:extLst>
              <a:ext uri="{FF2B5EF4-FFF2-40B4-BE49-F238E27FC236}">
                <a16:creationId xmlns:a16="http://schemas.microsoft.com/office/drawing/2014/main" id="{8A280DE4-8B0E-4F1C-97B3-4F3D050E7B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89298F-02ED-434A-A018-4D82C14393BF}"/>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4242625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2554553" y="1"/>
            <a:ext cx="1647523" cy="1816099"/>
            <a:chOff x="12554553" y="1"/>
            <a:chExt cx="1647523" cy="1816099"/>
          </a:xfrm>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367315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14167-D634-43B9-A266-C46496365F40}"/>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3" name="Footer Placeholder 2">
            <a:extLst>
              <a:ext uri="{FF2B5EF4-FFF2-40B4-BE49-F238E27FC236}">
                <a16:creationId xmlns:a16="http://schemas.microsoft.com/office/drawing/2014/main" id="{48532553-201A-43FB-B5A9-86200F255E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11305-7399-487C-A4DD-8F6E2817CE6C}"/>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200011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0D3C-2032-43D4-B0C2-FF66816FB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32417-1FF4-4D57-957C-069A8FAD8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58A608-E6F1-4EFE-9361-559EEA726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ED2BB-5EB0-4B77-BB13-D61AF0AA4F34}"/>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6" name="Footer Placeholder 5">
            <a:extLst>
              <a:ext uri="{FF2B5EF4-FFF2-40B4-BE49-F238E27FC236}">
                <a16:creationId xmlns:a16="http://schemas.microsoft.com/office/drawing/2014/main" id="{920F733E-E129-42CB-B485-DEF2E504E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04CA9-0C04-4FF3-A872-16A3B469A958}"/>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181910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FDF4-D1EC-4D13-A161-7B458E432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33328F-0B9E-4CEF-9108-C65A218E96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DB7C44-B7BA-4D1D-8CC7-DB352681E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34BA2-FA21-4EEF-B961-3BAC5F7B0F65}"/>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6" name="Footer Placeholder 5">
            <a:extLst>
              <a:ext uri="{FF2B5EF4-FFF2-40B4-BE49-F238E27FC236}">
                <a16:creationId xmlns:a16="http://schemas.microsoft.com/office/drawing/2014/main" id="{664A09BC-EE60-4E65-BC8D-86CE5CD8E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248C7-DBF9-4155-A28A-100E4FC62303}"/>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333870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C680-BAA2-429C-86B9-A95368BF9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6E6F91-ACF1-4716-BE71-90733AFB5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7E9E4-16A2-4BA4-964B-830CC2902265}"/>
              </a:ext>
            </a:extLst>
          </p:cNvPr>
          <p:cNvSpPr>
            <a:spLocks noGrp="1"/>
          </p:cNvSpPr>
          <p:nvPr>
            <p:ph type="dt" sz="half" idx="10"/>
          </p:nvPr>
        </p:nvSpPr>
        <p:spPr/>
        <p:txBody>
          <a:bodyPr/>
          <a:lstStyle/>
          <a:p>
            <a:fld id="{9F02C998-F9CD-4035-9D87-EB5F5FE4597E}" type="datetimeFigureOut">
              <a:rPr lang="en-US" smtClean="0"/>
              <a:t>3/5/2024</a:t>
            </a:fld>
            <a:endParaRPr lang="en-US"/>
          </a:p>
        </p:txBody>
      </p:sp>
      <p:sp>
        <p:nvSpPr>
          <p:cNvPr id="5" name="Footer Placeholder 4">
            <a:extLst>
              <a:ext uri="{FF2B5EF4-FFF2-40B4-BE49-F238E27FC236}">
                <a16:creationId xmlns:a16="http://schemas.microsoft.com/office/drawing/2014/main" id="{3DC878F0-FDB8-47F9-B76A-52D0AD797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22102-CEA7-400A-A098-3A7CF49691DB}"/>
              </a:ext>
            </a:extLst>
          </p:cNvPr>
          <p:cNvSpPr>
            <a:spLocks noGrp="1"/>
          </p:cNvSpPr>
          <p:nvPr>
            <p:ph type="sldNum" sz="quarter" idx="12"/>
          </p:nvPr>
        </p:nvSpPr>
        <p:spPr/>
        <p:txBody>
          <a:bodyPr/>
          <a:lstStyle/>
          <a:p>
            <a:fld id="{2F42E72F-E88F-4F56-9A98-09945F386881}" type="slidenum">
              <a:rPr lang="en-US" smtClean="0"/>
              <a:t>‹#›</a:t>
            </a:fld>
            <a:endParaRPr lang="en-US"/>
          </a:p>
        </p:txBody>
      </p:sp>
    </p:spTree>
    <p:extLst>
      <p:ext uri="{BB962C8B-B14F-4D97-AF65-F5344CB8AC3E}">
        <p14:creationId xmlns:p14="http://schemas.microsoft.com/office/powerpoint/2010/main" val="417388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4.xml"/><Relationship Id="rId1" Type="http://schemas.openxmlformats.org/officeDocument/2006/relationships/slideLayout" Target="../slideLayouts/slideLayout50.xml"/><Relationship Id="rId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5E5E76-6F03-45F8-BA21-C03A656D4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7468DA-B719-447E-B700-1D05A94C9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EAABD-7082-4B1D-A92F-434583578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2C998-F9CD-4035-9D87-EB5F5FE4597E}" type="datetimeFigureOut">
              <a:rPr lang="en-US" smtClean="0"/>
              <a:t>3/5/2024</a:t>
            </a:fld>
            <a:endParaRPr lang="en-US"/>
          </a:p>
        </p:txBody>
      </p:sp>
      <p:sp>
        <p:nvSpPr>
          <p:cNvPr id="5" name="Footer Placeholder 4">
            <a:extLst>
              <a:ext uri="{FF2B5EF4-FFF2-40B4-BE49-F238E27FC236}">
                <a16:creationId xmlns:a16="http://schemas.microsoft.com/office/drawing/2014/main" id="{5596496E-F991-4ABD-9F82-E3FDC0ECEF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6C989B-F7AC-46B2-B866-179F59FAB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2E72F-E88F-4F56-9A98-09945F386881}" type="slidenum">
              <a:rPr lang="en-US" smtClean="0"/>
              <a:t>‹#›</a:t>
            </a:fld>
            <a:endParaRPr lang="en-US"/>
          </a:p>
        </p:txBody>
      </p:sp>
    </p:spTree>
    <p:extLst>
      <p:ext uri="{BB962C8B-B14F-4D97-AF65-F5344CB8AC3E}">
        <p14:creationId xmlns:p14="http://schemas.microsoft.com/office/powerpoint/2010/main" val="316244203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6071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90794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844605555"/>
      </p:ext>
    </p:extLst>
  </p:cSld>
  <p:clrMap bg1="lt1" tx1="dk1" bg2="lt2" tx2="dk2" accent1="accent1" accent2="accent2" accent3="accent3" accent4="accent4" accent5="accent5" accent6="accent6" hlink="hlink" folHlink="folHlink"/>
  <p:sldLayoutIdLst>
    <p:sldLayoutId id="2147483740"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2FAA70C3-2AD5-42D6-AC00-5977FEA4D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753" t="25454" r="18339" b="4980"/>
          <a:stretch/>
        </p:blipFill>
        <p:spPr>
          <a:xfrm>
            <a:off x="1" y="-621323"/>
            <a:ext cx="12191999" cy="74676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7509" y="3039630"/>
            <a:ext cx="3806648" cy="3806648"/>
          </a:xfrm>
          <a:prstGeom prst="rect">
            <a:avLst/>
          </a:prstGeom>
        </p:spPr>
      </p:pic>
      <p:sp>
        <p:nvSpPr>
          <p:cNvPr id="15" name="Title 1">
            <a:extLst>
              <a:ext uri="{FF2B5EF4-FFF2-40B4-BE49-F238E27FC236}">
                <a16:creationId xmlns:a16="http://schemas.microsoft.com/office/drawing/2014/main" id="{8D261B00-D252-4080-9046-CCD090986CF9}"/>
              </a:ext>
            </a:extLst>
          </p:cNvPr>
          <p:cNvSpPr txBox="1">
            <a:spLocks/>
          </p:cNvSpPr>
          <p:nvPr/>
        </p:nvSpPr>
        <p:spPr>
          <a:xfrm>
            <a:off x="-102156" y="3130062"/>
            <a:ext cx="6982984" cy="5744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R="0" lvl="0" indent="0" algn="ctr" defTabSz="914377" fontAlgn="auto">
              <a:lnSpc>
                <a:spcPct val="150000"/>
              </a:lnSpc>
              <a:spcBef>
                <a:spcPts val="0"/>
              </a:spcBef>
              <a:spcAft>
                <a:spcPts val="0"/>
              </a:spcAft>
              <a:buClrTx/>
              <a:buSzTx/>
              <a:buFontTx/>
              <a:buNone/>
              <a:tabLst/>
              <a:defRPr>
                <a:uFillTx/>
              </a:defRPr>
            </a:pPr>
            <a:r>
              <a:rPr lang="en-US" sz="2600" b="1" i="1" dirty="0" err="1">
                <a:solidFill>
                  <a:schemeClr val="bg1"/>
                </a:solidFill>
                <a:latin typeface="Arimo" panose="020B0604020202020204" pitchFamily="34" charset="0"/>
                <a:ea typeface="Arimo" panose="020B0604020202020204" pitchFamily="34" charset="0"/>
                <a:cs typeface="Arimo" panose="020B0604020202020204" pitchFamily="34" charset="0"/>
              </a:rPr>
              <a:t>Kể</a:t>
            </a:r>
            <a:r>
              <a:rPr lang="en-US" sz="2600" b="1" i="1" dirty="0">
                <a:solidFill>
                  <a:schemeClr val="bg1"/>
                </a:solidFill>
                <a:latin typeface="Arimo" panose="020B0604020202020204" pitchFamily="34" charset="0"/>
                <a:ea typeface="Arimo" panose="020B0604020202020204" pitchFamily="34" charset="0"/>
                <a:cs typeface="Arimo" panose="020B0604020202020204" pitchFamily="34" charset="0"/>
              </a:rPr>
              <a:t> </a:t>
            </a:r>
            <a:r>
              <a:rPr lang="en-US" sz="2600" b="1" i="1" dirty="0" err="1">
                <a:solidFill>
                  <a:schemeClr val="bg1"/>
                </a:solidFill>
                <a:latin typeface="Arimo" panose="020B0604020202020204" pitchFamily="34" charset="0"/>
                <a:ea typeface="Arimo" panose="020B0604020202020204" pitchFamily="34" charset="0"/>
                <a:cs typeface="Arimo" panose="020B0604020202020204" pitchFamily="34" charset="0"/>
              </a:rPr>
              <a:t>cho</a:t>
            </a:r>
            <a:r>
              <a:rPr lang="en-US" sz="2600" b="1" i="1" dirty="0">
                <a:solidFill>
                  <a:schemeClr val="bg1"/>
                </a:solidFill>
                <a:latin typeface="Arimo" panose="020B0604020202020204" pitchFamily="34" charset="0"/>
                <a:ea typeface="Arimo" panose="020B0604020202020204" pitchFamily="34" charset="0"/>
                <a:cs typeface="Arimo" panose="020B0604020202020204" pitchFamily="34" charset="0"/>
              </a:rPr>
              <a:t> </a:t>
            </a:r>
            <a:r>
              <a:rPr lang="en-US" sz="2600" b="1" i="1" dirty="0" err="1">
                <a:solidFill>
                  <a:schemeClr val="bg1"/>
                </a:solidFill>
                <a:latin typeface="Arimo" panose="020B0604020202020204" pitchFamily="34" charset="0"/>
                <a:ea typeface="Arimo" panose="020B0604020202020204" pitchFamily="34" charset="0"/>
                <a:cs typeface="Arimo" panose="020B0604020202020204" pitchFamily="34" charset="0"/>
              </a:rPr>
              <a:t>tôi</a:t>
            </a:r>
            <a:r>
              <a:rPr lang="en-US" sz="2600" b="1" i="1" dirty="0">
                <a:solidFill>
                  <a:schemeClr val="bg1"/>
                </a:solidFill>
                <a:latin typeface="Arimo" panose="020B0604020202020204" pitchFamily="34" charset="0"/>
                <a:ea typeface="Arimo" panose="020B0604020202020204" pitchFamily="34" charset="0"/>
                <a:cs typeface="Arimo" panose="020B0604020202020204" pitchFamily="34" charset="0"/>
              </a:rPr>
              <a:t> </a:t>
            </a:r>
            <a:r>
              <a:rPr lang="en-US" sz="2600" b="1" i="1" dirty="0" err="1">
                <a:solidFill>
                  <a:schemeClr val="bg1"/>
                </a:solidFill>
                <a:latin typeface="Arimo" panose="020B0604020202020204" pitchFamily="34" charset="0"/>
                <a:ea typeface="Arimo" panose="020B0604020202020204" pitchFamily="34" charset="0"/>
                <a:cs typeface="Arimo" panose="020B0604020202020204" pitchFamily="34" charset="0"/>
              </a:rPr>
              <a:t>nghe</a:t>
            </a:r>
            <a:r>
              <a:rPr lang="en-US" sz="2600" b="1" i="1" dirty="0">
                <a:solidFill>
                  <a:schemeClr val="bg1"/>
                </a:solidFill>
                <a:latin typeface="Arimo" panose="020B0604020202020204" pitchFamily="34" charset="0"/>
                <a:ea typeface="Arimo" panose="020B0604020202020204" pitchFamily="34" charset="0"/>
                <a:cs typeface="Arimo" panose="020B0604020202020204" pitchFamily="34" charset="0"/>
              </a:rPr>
              <a:t> </a:t>
            </a:r>
            <a:r>
              <a:rPr lang="en-US" sz="2600" b="1" i="1" dirty="0" err="1">
                <a:solidFill>
                  <a:schemeClr val="bg1"/>
                </a:solidFill>
                <a:latin typeface="Arimo" panose="020B0604020202020204" pitchFamily="34" charset="0"/>
                <a:ea typeface="Arimo" panose="020B0604020202020204" pitchFamily="34" charset="0"/>
                <a:cs typeface="Arimo" panose="020B0604020202020204" pitchFamily="34" charset="0"/>
              </a:rPr>
              <a:t>câu</a:t>
            </a:r>
            <a:r>
              <a:rPr lang="en-US" sz="2600" b="1" i="1" dirty="0">
                <a:solidFill>
                  <a:schemeClr val="bg1"/>
                </a:solidFill>
                <a:latin typeface="Arimo" panose="020B0604020202020204" pitchFamily="34" charset="0"/>
                <a:ea typeface="Arimo" panose="020B0604020202020204" pitchFamily="34" charset="0"/>
                <a:cs typeface="Arimo" panose="020B0604020202020204" pitchFamily="34" charset="0"/>
              </a:rPr>
              <a:t> </a:t>
            </a:r>
            <a:r>
              <a:rPr lang="en-US" sz="2600" b="1" i="1" dirty="0" err="1">
                <a:solidFill>
                  <a:schemeClr val="bg1"/>
                </a:solidFill>
                <a:latin typeface="Arimo" panose="020B0604020202020204" pitchFamily="34" charset="0"/>
                <a:ea typeface="Arimo" panose="020B0604020202020204" pitchFamily="34" charset="0"/>
                <a:cs typeface="Arimo" panose="020B0604020202020204" pitchFamily="34" charset="0"/>
              </a:rPr>
              <a:t>chuyện</a:t>
            </a:r>
            <a:r>
              <a:rPr lang="en-US" sz="2600" b="1" i="1" dirty="0">
                <a:solidFill>
                  <a:schemeClr val="bg1"/>
                </a:solidFill>
                <a:latin typeface="Arimo" panose="020B0604020202020204" pitchFamily="34" charset="0"/>
                <a:ea typeface="Arimo" panose="020B0604020202020204" pitchFamily="34" charset="0"/>
                <a:cs typeface="Arimo" panose="020B0604020202020204" pitchFamily="34" charset="0"/>
              </a:rPr>
              <a:t> </a:t>
            </a:r>
            <a:r>
              <a:rPr lang="en-US" sz="2600" b="1" i="1" dirty="0" err="1">
                <a:solidFill>
                  <a:schemeClr val="bg1"/>
                </a:solidFill>
                <a:latin typeface="Arimo" panose="020B0604020202020204" pitchFamily="34" charset="0"/>
                <a:ea typeface="Arimo" panose="020B0604020202020204" pitchFamily="34" charset="0"/>
                <a:cs typeface="Arimo" panose="020B0604020202020204" pitchFamily="34" charset="0"/>
              </a:rPr>
              <a:t>của</a:t>
            </a:r>
            <a:r>
              <a:rPr lang="en-US" sz="2600" b="1" i="1" dirty="0">
                <a:solidFill>
                  <a:schemeClr val="bg1"/>
                </a:solidFill>
                <a:latin typeface="Arimo" panose="020B0604020202020204" pitchFamily="34" charset="0"/>
                <a:ea typeface="Arimo" panose="020B0604020202020204" pitchFamily="34" charset="0"/>
                <a:cs typeface="Arimo" panose="020B0604020202020204" pitchFamily="34" charset="0"/>
              </a:rPr>
              <a:t> </a:t>
            </a:r>
            <a:r>
              <a:rPr lang="en-US" sz="2600" b="1" i="1" dirty="0" err="1">
                <a:solidFill>
                  <a:schemeClr val="bg1"/>
                </a:solidFill>
                <a:latin typeface="Arimo" panose="020B0604020202020204" pitchFamily="34" charset="0"/>
                <a:ea typeface="Arimo" panose="020B0604020202020204" pitchFamily="34" charset="0"/>
                <a:cs typeface="Arimo" panose="020B0604020202020204" pitchFamily="34" charset="0"/>
              </a:rPr>
              <a:t>bạn</a:t>
            </a:r>
            <a:r>
              <a:rPr lang="en-US" sz="2600" b="1" i="1" dirty="0">
                <a:solidFill>
                  <a:schemeClr val="bg1"/>
                </a:solidFill>
                <a:latin typeface="Arimo" panose="020B0604020202020204" pitchFamily="34" charset="0"/>
                <a:ea typeface="Arimo" panose="020B0604020202020204" pitchFamily="34" charset="0"/>
                <a:cs typeface="Arimo" panose="020B0604020202020204" pitchFamily="34" charset="0"/>
              </a:rPr>
              <a:t>.</a:t>
            </a:r>
          </a:p>
        </p:txBody>
      </p:sp>
      <p:sp>
        <p:nvSpPr>
          <p:cNvPr id="16" name="Title 1">
            <a:extLst>
              <a:ext uri="{FF2B5EF4-FFF2-40B4-BE49-F238E27FC236}">
                <a16:creationId xmlns:a16="http://schemas.microsoft.com/office/drawing/2014/main" id="{8D261B00-D252-4080-9046-CCD090986CF9}"/>
              </a:ext>
            </a:extLst>
          </p:cNvPr>
          <p:cNvSpPr txBox="1">
            <a:spLocks/>
          </p:cNvSpPr>
          <p:nvPr/>
        </p:nvSpPr>
        <p:spPr>
          <a:xfrm>
            <a:off x="-1450309" y="3751385"/>
            <a:ext cx="6982984" cy="5744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R="0" lvl="0" indent="0" algn="ctr" defTabSz="914377" fontAlgn="auto">
              <a:lnSpc>
                <a:spcPct val="150000"/>
              </a:lnSpc>
              <a:spcBef>
                <a:spcPts val="0"/>
              </a:spcBef>
              <a:spcAft>
                <a:spcPts val="0"/>
              </a:spcAft>
              <a:buClrTx/>
              <a:buSzTx/>
              <a:buFontTx/>
              <a:buNone/>
              <a:tabLst/>
              <a:defRPr>
                <a:uFillTx/>
              </a:defRPr>
            </a:pPr>
            <a:r>
              <a:rPr lang="en-US" sz="2600" b="1" i="1" dirty="0">
                <a:solidFill>
                  <a:schemeClr val="bg1"/>
                </a:solidFill>
                <a:latin typeface="Arimo" panose="020B0604020202020204" pitchFamily="34" charset="0"/>
                <a:ea typeface="Arimo" panose="020B0604020202020204" pitchFamily="34" charset="0"/>
                <a:cs typeface="Arimo" panose="020B0604020202020204" pitchFamily="34" charset="0"/>
              </a:rPr>
              <a:t>Tell Me Your Story.</a:t>
            </a:r>
          </a:p>
        </p:txBody>
      </p:sp>
      <p:sp>
        <p:nvSpPr>
          <p:cNvPr id="17" name="Title 1">
            <a:extLst>
              <a:ext uri="{FF2B5EF4-FFF2-40B4-BE49-F238E27FC236}">
                <a16:creationId xmlns:a16="http://schemas.microsoft.com/office/drawing/2014/main" id="{8D261B00-D252-4080-9046-CCD090986CF9}"/>
              </a:ext>
            </a:extLst>
          </p:cNvPr>
          <p:cNvSpPr txBox="1">
            <a:spLocks/>
          </p:cNvSpPr>
          <p:nvPr/>
        </p:nvSpPr>
        <p:spPr>
          <a:xfrm>
            <a:off x="472275" y="5586044"/>
            <a:ext cx="6982984" cy="5744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R="0" lvl="0" indent="0" defTabSz="914377" fontAlgn="auto">
              <a:lnSpc>
                <a:spcPct val="150000"/>
              </a:lnSpc>
              <a:spcBef>
                <a:spcPts val="0"/>
              </a:spcBef>
              <a:spcAft>
                <a:spcPts val="0"/>
              </a:spcAft>
              <a:buClrTx/>
              <a:buSzTx/>
              <a:buFontTx/>
              <a:buNone/>
              <a:tabLst/>
              <a:defRPr>
                <a:uFillTx/>
              </a:defRPr>
            </a:pPr>
            <a:r>
              <a:rPr lang="en-US" sz="2600" b="1" dirty="0" err="1">
                <a:solidFill>
                  <a:schemeClr val="bg1"/>
                </a:solidFill>
                <a:latin typeface="Times New Roman" panose="02020603050405020304" pitchFamily="18" charset="0"/>
                <a:ea typeface="Arimo" panose="020B0604020202020204" pitchFamily="34" charset="0"/>
                <a:cs typeface="Times New Roman" panose="02020603050405020304" pitchFamily="18" charset="0"/>
              </a:rPr>
              <a:t>Ông</a:t>
            </a:r>
            <a:r>
              <a:rPr lang="en-US" sz="2600" b="1" dirty="0">
                <a:solidFill>
                  <a:schemeClr val="bg1"/>
                </a:solidFill>
                <a:latin typeface="Times New Roman" panose="02020603050405020304" pitchFamily="18" charset="0"/>
                <a:ea typeface="Arimo" panose="020B0604020202020204" pitchFamily="34" charset="0"/>
                <a:cs typeface="Times New Roman" panose="02020603050405020304" pitchFamily="18" charset="0"/>
              </a:rPr>
              <a:t> </a:t>
            </a:r>
            <a:r>
              <a:rPr lang="en-US" sz="2600" b="1" dirty="0" err="1">
                <a:solidFill>
                  <a:schemeClr val="bg1"/>
                </a:solidFill>
                <a:latin typeface="Times New Roman" panose="02020603050405020304" pitchFamily="18" charset="0"/>
                <a:ea typeface="Arimo" panose="020B0604020202020204" pitchFamily="34" charset="0"/>
                <a:cs typeface="Times New Roman" panose="02020603050405020304" pitchFamily="18" charset="0"/>
              </a:rPr>
              <a:t>Lộc</a:t>
            </a:r>
            <a:endParaRPr lang="en-US" sz="2600" b="1" dirty="0">
              <a:solidFill>
                <a:schemeClr val="bg1"/>
              </a:solidFill>
              <a:latin typeface="Times New Roman" panose="02020603050405020304" pitchFamily="18" charset="0"/>
              <a:ea typeface="Arimo" panose="020B0604020202020204" pitchFamily="34" charset="0"/>
              <a:cs typeface="Times New Roman" panose="02020603050405020304" pitchFamily="18" charset="0"/>
            </a:endParaRPr>
          </a:p>
          <a:p>
            <a:pPr marR="0" lvl="0" indent="0" defTabSz="914377" fontAlgn="auto">
              <a:lnSpc>
                <a:spcPct val="150000"/>
              </a:lnSpc>
              <a:spcBef>
                <a:spcPts val="0"/>
              </a:spcBef>
              <a:spcAft>
                <a:spcPts val="0"/>
              </a:spcAft>
              <a:buClrTx/>
              <a:buSzTx/>
              <a:buFontTx/>
              <a:buNone/>
              <a:tabLst/>
              <a:defRPr>
                <a:uFillTx/>
              </a:defRPr>
            </a:pPr>
            <a:r>
              <a:rPr lang="en-US" sz="2000" dirty="0" err="1">
                <a:solidFill>
                  <a:schemeClr val="bg1"/>
                </a:solidFill>
                <a:latin typeface="Times New Roman" panose="02020603050405020304" pitchFamily="18" charset="0"/>
                <a:ea typeface="Arimo" panose="020B0604020202020204" pitchFamily="34" charset="0"/>
                <a:cs typeface="Times New Roman" panose="02020603050405020304" pitchFamily="18" charset="0"/>
              </a:rPr>
              <a:t>Nguyên</a:t>
            </a:r>
            <a:r>
              <a:rPr lang="en-US" sz="2000" dirty="0">
                <a:solidFill>
                  <a:schemeClr val="bg1"/>
                </a:solidFill>
                <a:latin typeface="Times New Roman" panose="02020603050405020304" pitchFamily="18" charset="0"/>
                <a:ea typeface="Arimo" panose="020B060402020202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Arimo" panose="020B0604020202020204" pitchFamily="34" charset="0"/>
                <a:cs typeface="Times New Roman" panose="02020603050405020304" pitchFamily="18" charset="0"/>
              </a:rPr>
              <a:t>Phó</a:t>
            </a:r>
            <a:r>
              <a:rPr lang="en-US" sz="2000" dirty="0">
                <a:solidFill>
                  <a:schemeClr val="bg1"/>
                </a:solidFill>
                <a:latin typeface="Times New Roman" panose="02020603050405020304" pitchFamily="18" charset="0"/>
                <a:ea typeface="Arimo" panose="020B060402020202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Arimo" panose="020B0604020202020204" pitchFamily="34" charset="0"/>
                <a:cs typeface="Times New Roman" panose="02020603050405020304" pitchFamily="18" charset="0"/>
              </a:rPr>
              <a:t>Tổng</a:t>
            </a:r>
            <a:r>
              <a:rPr lang="en-US" sz="2000" dirty="0">
                <a:solidFill>
                  <a:schemeClr val="bg1"/>
                </a:solidFill>
                <a:latin typeface="Times New Roman" panose="02020603050405020304" pitchFamily="18" charset="0"/>
                <a:ea typeface="Arimo" panose="020B060402020202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Arimo" panose="020B0604020202020204" pitchFamily="34" charset="0"/>
                <a:cs typeface="Times New Roman" panose="02020603050405020304" pitchFamily="18" charset="0"/>
              </a:rPr>
              <a:t>giám</a:t>
            </a:r>
            <a:r>
              <a:rPr lang="en-US" sz="2000" dirty="0">
                <a:solidFill>
                  <a:schemeClr val="bg1"/>
                </a:solidFill>
                <a:latin typeface="Times New Roman" panose="02020603050405020304" pitchFamily="18" charset="0"/>
                <a:ea typeface="Arimo" panose="020B060402020202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Arimo" panose="020B0604020202020204" pitchFamily="34" charset="0"/>
                <a:cs typeface="Times New Roman" panose="02020603050405020304" pitchFamily="18" charset="0"/>
              </a:rPr>
              <a:t>đốc</a:t>
            </a:r>
            <a:r>
              <a:rPr lang="en-US" sz="2000" dirty="0">
                <a:solidFill>
                  <a:schemeClr val="bg1"/>
                </a:solidFill>
                <a:latin typeface="Times New Roman" panose="02020603050405020304" pitchFamily="18" charset="0"/>
                <a:ea typeface="Arimo" panose="020B0604020202020204" pitchFamily="34" charset="0"/>
                <a:cs typeface="Times New Roman" panose="02020603050405020304" pitchFamily="18" charset="0"/>
              </a:rPr>
              <a:t>, </a:t>
            </a:r>
          </a:p>
          <a:p>
            <a:pPr marR="0" lvl="0" indent="0" defTabSz="914377" fontAlgn="auto">
              <a:lnSpc>
                <a:spcPct val="150000"/>
              </a:lnSpc>
              <a:spcBef>
                <a:spcPts val="0"/>
              </a:spcBef>
              <a:spcAft>
                <a:spcPts val="0"/>
              </a:spcAft>
              <a:buClrTx/>
              <a:buSzTx/>
              <a:buFontTx/>
              <a:buNone/>
              <a:tabLst/>
              <a:defRPr>
                <a:uFillTx/>
              </a:defRPr>
            </a:pPr>
            <a:r>
              <a:rPr lang="en-US" sz="2000" b="1" dirty="0">
                <a:solidFill>
                  <a:schemeClr val="bg1"/>
                </a:solidFill>
                <a:latin typeface="Times New Roman" panose="02020603050405020304" pitchFamily="18" charset="0"/>
                <a:ea typeface="Arimo" panose="020B0604020202020204" pitchFamily="34" charset="0"/>
                <a:cs typeface="Times New Roman" panose="02020603050405020304" pitchFamily="18" charset="0"/>
              </a:rPr>
              <a:t>TB VSTBPM</a:t>
            </a:r>
          </a:p>
        </p:txBody>
      </p:sp>
    </p:spTree>
    <p:extLst>
      <p:ext uri="{BB962C8B-B14F-4D97-AF65-F5344CB8AC3E}">
        <p14:creationId xmlns:p14="http://schemas.microsoft.com/office/powerpoint/2010/main" val="248417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44B3FE-0426-4DD7-8F0C-4206A07EEE72}"/>
              </a:ext>
            </a:extLst>
          </p:cNvPr>
          <p:cNvSpPr/>
          <p:nvPr/>
        </p:nvSpPr>
        <p:spPr>
          <a:xfrm>
            <a:off x="0" y="197940"/>
            <a:ext cx="12191999" cy="8156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uFillTx/>
              </a:defRPr>
            </a:pPr>
            <a:r>
              <a:rPr kumimoji="0" lang="en-US" sz="23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rPr>
              <a:t>CHỦ</a:t>
            </a:r>
            <a:r>
              <a:rPr kumimoji="0" lang="en-US" sz="2300" b="1" i="0" u="none" strike="noStrike" kern="1200" cap="none" spc="0" normalizeH="0" noProof="0" dirty="0">
                <a:ln>
                  <a:noFill/>
                </a:ln>
                <a:solidFill>
                  <a:srgbClr val="164397"/>
                </a:solidFill>
                <a:effectLst/>
                <a:uLnTx/>
                <a:uFillTx/>
                <a:latin typeface="HelveticaBlackVU" panose="00000900000000000000" pitchFamily="2" charset="0"/>
                <a:ea typeface="+mn-ea"/>
                <a:cs typeface="+mn-cs"/>
              </a:rPr>
              <a:t> ĐỀ:</a:t>
            </a:r>
          </a:p>
          <a:p>
            <a:pPr marL="0" marR="0" lvl="0" indent="0" algn="ctr" defTabSz="914400" rtl="0" eaLnBrk="1" fontAlgn="auto" latinLnBrk="0" hangingPunct="1">
              <a:lnSpc>
                <a:spcPct val="100000"/>
              </a:lnSpc>
              <a:spcBef>
                <a:spcPts val="0"/>
              </a:spcBef>
              <a:spcAft>
                <a:spcPts val="0"/>
              </a:spcAft>
              <a:buClrTx/>
              <a:buSzTx/>
              <a:buFontTx/>
              <a:buNone/>
              <a:tabLst/>
              <a:defRPr>
                <a:uFillTx/>
              </a:defRPr>
            </a:pPr>
            <a:r>
              <a:rPr lang="en-US" sz="2400" b="1" noProof="0" dirty="0">
                <a:solidFill>
                  <a:srgbClr val="00B0F0"/>
                </a:solidFill>
                <a:latin typeface="Times New Roman" panose="02020603050405020304" pitchFamily="18" charset="0"/>
                <a:ea typeface="Arimo" panose="020B0604020202020204" pitchFamily="34" charset="0"/>
                <a:cs typeface="Times New Roman" panose="02020603050405020304" pitchFamily="18" charset="0"/>
              </a:rPr>
              <a:t>Nam </a:t>
            </a:r>
            <a:r>
              <a:rPr lang="en-US" sz="2400" b="1" noProof="0" dirty="0" err="1">
                <a:solidFill>
                  <a:srgbClr val="00B0F0"/>
                </a:solidFill>
                <a:latin typeface="Times New Roman" panose="02020603050405020304" pitchFamily="18" charset="0"/>
                <a:ea typeface="Arimo" panose="020B0604020202020204" pitchFamily="34" charset="0"/>
                <a:cs typeface="Times New Roman" panose="02020603050405020304" pitchFamily="18" charset="0"/>
              </a:rPr>
              <a:t>Tính</a:t>
            </a:r>
            <a:r>
              <a:rPr lang="en-US" sz="2400" b="1" noProof="0" dirty="0">
                <a:solidFill>
                  <a:srgbClr val="00B0F0"/>
                </a:solidFill>
                <a:latin typeface="Times New Roman" panose="02020603050405020304" pitchFamily="18" charset="0"/>
                <a:ea typeface="Arimo" panose="020B0604020202020204" pitchFamily="34" charset="0"/>
                <a:cs typeface="Times New Roman" panose="02020603050405020304" pitchFamily="18" charset="0"/>
              </a:rPr>
              <a:t> </a:t>
            </a:r>
            <a:r>
              <a:rPr lang="en-US" sz="2400" b="1" noProof="0" dirty="0" err="1">
                <a:solidFill>
                  <a:srgbClr val="00B0F0"/>
                </a:solidFill>
                <a:latin typeface="Times New Roman" panose="02020603050405020304" pitchFamily="18" charset="0"/>
                <a:ea typeface="Arimo" panose="020B0604020202020204" pitchFamily="34" charset="0"/>
                <a:cs typeface="Times New Roman" panose="02020603050405020304" pitchFamily="18" charset="0"/>
              </a:rPr>
              <a:t>và</a:t>
            </a:r>
            <a:r>
              <a:rPr lang="en-US" sz="2400" b="1" noProof="0" dirty="0">
                <a:solidFill>
                  <a:srgbClr val="00B0F0"/>
                </a:solidFill>
                <a:latin typeface="Times New Roman" panose="02020603050405020304" pitchFamily="18" charset="0"/>
                <a:ea typeface="Arimo" panose="020B0604020202020204" pitchFamily="34" charset="0"/>
                <a:cs typeface="Times New Roman" panose="02020603050405020304" pitchFamily="18" charset="0"/>
              </a:rPr>
              <a:t> Nam </a:t>
            </a:r>
            <a:r>
              <a:rPr lang="en-US" sz="2400" b="1" noProof="0" dirty="0" err="1">
                <a:solidFill>
                  <a:srgbClr val="00B0F0"/>
                </a:solidFill>
                <a:latin typeface="Times New Roman" panose="02020603050405020304" pitchFamily="18" charset="0"/>
                <a:ea typeface="Arimo" panose="020B0604020202020204" pitchFamily="34" charset="0"/>
                <a:cs typeface="Times New Roman" panose="02020603050405020304" pitchFamily="18" charset="0"/>
              </a:rPr>
              <a:t>Tính</a:t>
            </a:r>
            <a:r>
              <a:rPr lang="en-US" sz="2400" b="1" noProof="0" dirty="0">
                <a:solidFill>
                  <a:srgbClr val="00B0F0"/>
                </a:solidFill>
                <a:latin typeface="Times New Roman" panose="02020603050405020304" pitchFamily="18" charset="0"/>
                <a:ea typeface="Arimo" panose="020B0604020202020204" pitchFamily="34" charset="0"/>
                <a:cs typeface="Times New Roman" panose="02020603050405020304" pitchFamily="18" charset="0"/>
              </a:rPr>
              <a:t> </a:t>
            </a:r>
            <a:r>
              <a:rPr lang="en-US" sz="2400" b="1" noProof="0" dirty="0" err="1">
                <a:solidFill>
                  <a:srgbClr val="00B0F0"/>
                </a:solidFill>
                <a:latin typeface="Times New Roman" panose="02020603050405020304" pitchFamily="18" charset="0"/>
                <a:ea typeface="Arimo" panose="020B0604020202020204" pitchFamily="34" charset="0"/>
                <a:cs typeface="Times New Roman" panose="02020603050405020304" pitchFamily="18" charset="0"/>
              </a:rPr>
              <a:t>độc</a:t>
            </a:r>
            <a:r>
              <a:rPr lang="en-US" sz="2400" b="1" noProof="0" dirty="0">
                <a:solidFill>
                  <a:srgbClr val="00B0F0"/>
                </a:solidFill>
                <a:latin typeface="Times New Roman" panose="02020603050405020304" pitchFamily="18" charset="0"/>
                <a:ea typeface="Arimo" panose="020B0604020202020204" pitchFamily="34" charset="0"/>
                <a:cs typeface="Times New Roman" panose="02020603050405020304" pitchFamily="18" charset="0"/>
              </a:rPr>
              <a:t> </a:t>
            </a:r>
            <a:r>
              <a:rPr lang="en-US" sz="2400" b="1" noProof="0" dirty="0" err="1">
                <a:solidFill>
                  <a:srgbClr val="00B0F0"/>
                </a:solidFill>
                <a:latin typeface="Times New Roman" panose="02020603050405020304" pitchFamily="18" charset="0"/>
                <a:ea typeface="Arimo" panose="020B0604020202020204" pitchFamily="34" charset="0"/>
                <a:cs typeface="Times New Roman" panose="02020603050405020304" pitchFamily="18" charset="0"/>
              </a:rPr>
              <a:t>hại</a:t>
            </a:r>
            <a:r>
              <a:rPr lang="en-US" sz="2400" b="1" noProof="0" dirty="0">
                <a:solidFill>
                  <a:srgbClr val="00B0F0"/>
                </a:solidFill>
                <a:latin typeface="Times New Roman" panose="02020603050405020304" pitchFamily="18" charset="0"/>
                <a:ea typeface="Arimo" panose="020B0604020202020204" pitchFamily="34" charset="0"/>
                <a:cs typeface="Times New Roman" panose="02020603050405020304" pitchFamily="18" charset="0"/>
              </a:rPr>
              <a:t> </a:t>
            </a:r>
            <a:r>
              <a:rPr lang="en-US" sz="2400" b="1" noProof="0" dirty="0" err="1">
                <a:solidFill>
                  <a:srgbClr val="00B0F0"/>
                </a:solidFill>
                <a:latin typeface="Times New Roman" panose="02020603050405020304" pitchFamily="18" charset="0"/>
                <a:ea typeface="Arimo" panose="020B0604020202020204" pitchFamily="34" charset="0"/>
                <a:cs typeface="Times New Roman" panose="02020603050405020304" pitchFamily="18" charset="0"/>
              </a:rPr>
              <a:t>tại</a:t>
            </a:r>
            <a:r>
              <a:rPr lang="en-US" sz="2400" b="1" noProof="0" dirty="0">
                <a:solidFill>
                  <a:srgbClr val="00B0F0"/>
                </a:solidFill>
                <a:latin typeface="Times New Roman" panose="02020603050405020304" pitchFamily="18" charset="0"/>
                <a:ea typeface="Arimo" panose="020B0604020202020204" pitchFamily="34" charset="0"/>
                <a:cs typeface="Times New Roman" panose="02020603050405020304" pitchFamily="18" charset="0"/>
              </a:rPr>
              <a:t> </a:t>
            </a:r>
            <a:r>
              <a:rPr lang="en-US" sz="2400" b="1" noProof="0" dirty="0" err="1">
                <a:solidFill>
                  <a:srgbClr val="00B0F0"/>
                </a:solidFill>
                <a:latin typeface="Times New Roman" panose="02020603050405020304" pitchFamily="18" charset="0"/>
                <a:ea typeface="Arimo" panose="020B0604020202020204" pitchFamily="34" charset="0"/>
                <a:cs typeface="Times New Roman" panose="02020603050405020304" pitchFamily="18" charset="0"/>
              </a:rPr>
              <a:t>nơi</a:t>
            </a:r>
            <a:r>
              <a:rPr lang="en-US" sz="2400" b="1" noProof="0" dirty="0">
                <a:solidFill>
                  <a:srgbClr val="00B0F0"/>
                </a:solidFill>
                <a:latin typeface="Times New Roman" panose="02020603050405020304" pitchFamily="18" charset="0"/>
                <a:ea typeface="Arimo" panose="020B0604020202020204" pitchFamily="34" charset="0"/>
                <a:cs typeface="Times New Roman" panose="02020603050405020304" pitchFamily="18" charset="0"/>
              </a:rPr>
              <a:t> </a:t>
            </a:r>
            <a:r>
              <a:rPr lang="en-US" sz="2400" b="1" noProof="0" dirty="0" err="1">
                <a:solidFill>
                  <a:srgbClr val="00B0F0"/>
                </a:solidFill>
                <a:latin typeface="Times New Roman" panose="02020603050405020304" pitchFamily="18" charset="0"/>
                <a:ea typeface="Arimo" panose="020B0604020202020204" pitchFamily="34" charset="0"/>
                <a:cs typeface="Times New Roman" panose="02020603050405020304" pitchFamily="18" charset="0"/>
              </a:rPr>
              <a:t>làm</a:t>
            </a:r>
            <a:r>
              <a:rPr lang="en-US" sz="2400" b="1" noProof="0" dirty="0">
                <a:solidFill>
                  <a:srgbClr val="00B0F0"/>
                </a:solidFill>
                <a:latin typeface="Times New Roman" panose="02020603050405020304" pitchFamily="18" charset="0"/>
                <a:ea typeface="Arimo" panose="020B0604020202020204" pitchFamily="34" charset="0"/>
                <a:cs typeface="Times New Roman" panose="02020603050405020304" pitchFamily="18" charset="0"/>
              </a:rPr>
              <a:t> </a:t>
            </a:r>
            <a:r>
              <a:rPr lang="en-US" sz="2400" b="1" noProof="0" dirty="0" err="1">
                <a:solidFill>
                  <a:srgbClr val="00B0F0"/>
                </a:solidFill>
                <a:latin typeface="Times New Roman" panose="02020603050405020304" pitchFamily="18" charset="0"/>
                <a:ea typeface="Arimo" panose="020B0604020202020204" pitchFamily="34" charset="0"/>
                <a:cs typeface="Times New Roman" panose="02020603050405020304" pitchFamily="18" charset="0"/>
              </a:rPr>
              <a:t>việc</a:t>
            </a:r>
            <a:r>
              <a:rPr lang="en-US" sz="2400" b="1" noProof="0" dirty="0">
                <a:solidFill>
                  <a:srgbClr val="00B0F0"/>
                </a:solidFill>
                <a:latin typeface="Times New Roman" panose="02020603050405020304" pitchFamily="18" charset="0"/>
                <a:ea typeface="Arimo" panose="020B0604020202020204" pitchFamily="34" charset="0"/>
                <a:cs typeface="Times New Roman" panose="02020603050405020304" pitchFamily="18" charset="0"/>
              </a:rPr>
              <a:t>.</a:t>
            </a:r>
            <a:endParaRPr kumimoji="0" lang="en-US" sz="2400" b="1" i="0" u="none" strike="noStrike" kern="1200" cap="none" spc="0" normalizeH="0" baseline="0" noProof="0" dirty="0">
              <a:ln>
                <a:noFill/>
              </a:ln>
              <a:solidFill>
                <a:srgbClr val="00B0F0"/>
              </a:solidFill>
              <a:effectLst/>
              <a:uLnTx/>
              <a:uFillTx/>
              <a:latin typeface="Times New Roman" panose="02020603050405020304" pitchFamily="18" charset="0"/>
              <a:ea typeface="Arimo" panose="020B0604020202020204" pitchFamily="34" charset="0"/>
              <a:cs typeface="Times New Roman" panose="02020603050405020304" pitchFamily="18" charset="0"/>
            </a:endParaRPr>
          </a:p>
        </p:txBody>
      </p:sp>
      <p:grpSp>
        <p:nvGrpSpPr>
          <p:cNvPr id="27" name="Group 26">
            <a:extLst>
              <a:ext uri="{FF2B5EF4-FFF2-40B4-BE49-F238E27FC236}">
                <a16:creationId xmlns:a16="http://schemas.microsoft.com/office/drawing/2014/main" id="{12EEFADC-C2E2-4BF8-8675-4642EF070BDE}"/>
              </a:ext>
            </a:extLst>
          </p:cNvPr>
          <p:cNvGrpSpPr/>
          <p:nvPr/>
        </p:nvGrpSpPr>
        <p:grpSpPr>
          <a:xfrm>
            <a:off x="3977762" y="3065470"/>
            <a:ext cx="7985638" cy="763789"/>
            <a:chOff x="1758830" y="1709816"/>
            <a:chExt cx="2741161" cy="763789"/>
          </a:xfrm>
        </p:grpSpPr>
        <p:sp>
          <p:nvSpPr>
            <p:cNvPr id="28" name="TextBox 27">
              <a:extLst>
                <a:ext uri="{FF2B5EF4-FFF2-40B4-BE49-F238E27FC236}">
                  <a16:creationId xmlns:a16="http://schemas.microsoft.com/office/drawing/2014/main" id="{4454137D-2791-4707-827D-F43167C3DBCD}"/>
                </a:ext>
              </a:extLst>
            </p:cNvPr>
            <p:cNvSpPr txBox="1"/>
            <p:nvPr/>
          </p:nvSpPr>
          <p:spPr>
            <a:xfrm>
              <a:off x="1758830" y="2073495"/>
              <a:ext cx="2741158" cy="40011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2000" b="0" i="0" u="none" strike="noStrike" kern="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E1AFC78B-56A1-4B57-8C5F-D3A5C932785F}"/>
                </a:ext>
              </a:extLst>
            </p:cNvPr>
            <p:cNvSpPr txBox="1"/>
            <p:nvPr/>
          </p:nvSpPr>
          <p:spPr>
            <a:xfrm>
              <a:off x="1758833" y="1709816"/>
              <a:ext cx="27411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sp>
        <p:nvSpPr>
          <p:cNvPr id="32" name="TextBox 31">
            <a:extLst>
              <a:ext uri="{FF2B5EF4-FFF2-40B4-BE49-F238E27FC236}">
                <a16:creationId xmlns:a16="http://schemas.microsoft.com/office/drawing/2014/main" id="{E79650C5-4100-4868-82D3-EDDB5830F9FB}"/>
              </a:ext>
            </a:extLst>
          </p:cNvPr>
          <p:cNvSpPr txBox="1"/>
          <p:nvPr/>
        </p:nvSpPr>
        <p:spPr>
          <a:xfrm>
            <a:off x="4684345" y="5142526"/>
            <a:ext cx="72028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7" name="Rounded Rectangle 7">
            <a:extLst>
              <a:ext uri="{FF2B5EF4-FFF2-40B4-BE49-F238E27FC236}">
                <a16:creationId xmlns:a16="http://schemas.microsoft.com/office/drawing/2014/main" id="{148A70F5-3693-4CE7-916C-A16C3C08953F}"/>
              </a:ext>
            </a:extLst>
          </p:cNvPr>
          <p:cNvSpPr/>
          <p:nvPr/>
        </p:nvSpPr>
        <p:spPr>
          <a:xfrm>
            <a:off x="1292331" y="4087491"/>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 Same Side Corner Rectangle 36">
            <a:extLst>
              <a:ext uri="{FF2B5EF4-FFF2-40B4-BE49-F238E27FC236}">
                <a16:creationId xmlns:a16="http://schemas.microsoft.com/office/drawing/2014/main" id="{DBF38622-D4BF-4A44-A6E9-F7C66F38723F}"/>
              </a:ext>
            </a:extLst>
          </p:cNvPr>
          <p:cNvSpPr/>
          <p:nvPr/>
        </p:nvSpPr>
        <p:spPr>
          <a:xfrm>
            <a:off x="4063240" y="5420447"/>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pic>
        <p:nvPicPr>
          <p:cNvPr id="41" name="Picture 2" descr="D:\backup07102013\o dia D\O D xin\logo EVN.jpg">
            <a:extLst>
              <a:ext uri="{FF2B5EF4-FFF2-40B4-BE49-F238E27FC236}">
                <a16:creationId xmlns:a16="http://schemas.microsoft.com/office/drawing/2014/main" id="{AE4D6FAE-0A8F-45B5-B9D3-D803A3FDB3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
          <a:stretch>
            <a:fillRect/>
          </a:stretch>
        </p:blipFill>
        <p:spPr bwMode="auto">
          <a:xfrm>
            <a:off x="0" y="0"/>
            <a:ext cx="986720" cy="1013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 Same Side Corner Rectangle 36">
            <a:extLst>
              <a:ext uri="{FF2B5EF4-FFF2-40B4-BE49-F238E27FC236}">
                <a16:creationId xmlns:a16="http://schemas.microsoft.com/office/drawing/2014/main" id="{25E34A3D-9615-416A-9F8E-0B09BFE7B32F}"/>
              </a:ext>
            </a:extLst>
          </p:cNvPr>
          <p:cNvSpPr/>
          <p:nvPr/>
        </p:nvSpPr>
        <p:spPr>
          <a:xfrm>
            <a:off x="3335874" y="3279920"/>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24" name="TextBox 23">
            <a:extLst>
              <a:ext uri="{FF2B5EF4-FFF2-40B4-BE49-F238E27FC236}">
                <a16:creationId xmlns:a16="http://schemas.microsoft.com/office/drawing/2014/main" id="{7B948166-1D35-404D-8B93-E8055D79B2AD}"/>
              </a:ext>
            </a:extLst>
          </p:cNvPr>
          <p:cNvSpPr txBox="1"/>
          <p:nvPr/>
        </p:nvSpPr>
        <p:spPr>
          <a:xfrm>
            <a:off x="3956979" y="1300866"/>
            <a:ext cx="7762696" cy="4493538"/>
          </a:xfrm>
          <a:prstGeom prst="rect">
            <a:avLst/>
          </a:prstGeom>
          <a:noFill/>
        </p:spPr>
        <p:txBody>
          <a:bodyPr wrap="square" rtlCol="0" anchor="t">
            <a:spAutoFit/>
          </a:bodyPr>
          <a:lstStyle/>
          <a:p>
            <a:pPr lvl="0" algn="just">
              <a:spcBef>
                <a:spcPts val="600"/>
              </a:spcBef>
              <a:spcAft>
                <a:spcPts val="600"/>
              </a:spcAft>
              <a:defRPr/>
            </a:pPr>
            <a:r>
              <a:rPr lang="en-US" sz="2000" b="1" dirty="0" err="1">
                <a:solidFill>
                  <a:srgbClr val="0070C0"/>
                </a:solidFill>
                <a:latin typeface="Times New Roman" panose="02020603050405020304" pitchFamily="18" charset="0"/>
                <a:ea typeface="Calibri" panose="020F0502020204030204" pitchFamily="34" charset="0"/>
              </a:rPr>
              <a:t>Khái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niệm</a:t>
            </a:r>
            <a:r>
              <a:rPr lang="en-US" sz="2000" b="1" dirty="0">
                <a:solidFill>
                  <a:srgbClr val="0070C0"/>
                </a:solidFill>
                <a:latin typeface="Times New Roman" panose="02020603050405020304" pitchFamily="18" charset="0"/>
                <a:ea typeface="Calibri" panose="020F0502020204030204" pitchFamily="34" charset="0"/>
              </a:rPr>
              <a:t>:</a:t>
            </a:r>
          </a:p>
          <a:p>
            <a:pPr marL="342900" lvl="0" indent="-342900" algn="just">
              <a:spcBef>
                <a:spcPts val="600"/>
              </a:spcBef>
              <a:spcAft>
                <a:spcPts val="600"/>
              </a:spcAft>
              <a:buFontTx/>
              <a:buChar char="-"/>
              <a:defRPr/>
            </a:pPr>
            <a:r>
              <a:rPr lang="en-US" sz="2000" b="1" dirty="0">
                <a:solidFill>
                  <a:srgbClr val="0070C0"/>
                </a:solidFill>
                <a:latin typeface="Times New Roman" panose="02020603050405020304" pitchFamily="18" charset="0"/>
                <a:ea typeface="Calibri" panose="020F0502020204030204" pitchFamily="34" charset="0"/>
              </a:rPr>
              <a:t>Nam </a:t>
            </a:r>
            <a:r>
              <a:rPr lang="en-US" sz="2000" b="1" dirty="0" err="1">
                <a:solidFill>
                  <a:srgbClr val="0070C0"/>
                </a:solidFill>
                <a:latin typeface="Times New Roman" panose="02020603050405020304" pitchFamily="18" charset="0"/>
                <a:ea typeface="Calibri" panose="020F0502020204030204" pitchFamily="34" charset="0"/>
              </a:rPr>
              <a:t>tính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luôn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một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phần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tốt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của</a:t>
            </a:r>
            <a:r>
              <a:rPr lang="en-US" sz="2000" b="1" dirty="0">
                <a:solidFill>
                  <a:srgbClr val="0070C0"/>
                </a:solidFill>
                <a:latin typeface="Times New Roman" panose="02020603050405020304" pitchFamily="18" charset="0"/>
                <a:ea typeface="Calibri" panose="020F0502020204030204" pitchFamily="34" charset="0"/>
              </a:rPr>
              <a:t> Nam </a:t>
            </a:r>
            <a:r>
              <a:rPr lang="en-US" sz="2000" b="1" dirty="0" err="1">
                <a:solidFill>
                  <a:srgbClr val="0070C0"/>
                </a:solidFill>
                <a:latin typeface="Times New Roman" panose="02020603050405020304" pitchFamily="18" charset="0"/>
                <a:ea typeface="Calibri" panose="020F0502020204030204" pitchFamily="34" charset="0"/>
              </a:rPr>
              <a:t>giới</a:t>
            </a:r>
            <a:r>
              <a:rPr lang="en-US" sz="2000" b="1" dirty="0">
                <a:solidFill>
                  <a:srgbClr val="0070C0"/>
                </a:solidFill>
                <a:latin typeface="Times New Roman" panose="02020603050405020304" pitchFamily="18" charset="0"/>
                <a:ea typeface="Calibri" panose="020F0502020204030204" pitchFamily="34" charset="0"/>
              </a:rPr>
              <a:t>. Nam </a:t>
            </a:r>
            <a:r>
              <a:rPr lang="en-US" sz="2000" b="1" dirty="0" err="1">
                <a:solidFill>
                  <a:srgbClr val="0070C0"/>
                </a:solidFill>
                <a:latin typeface="Times New Roman" panose="02020603050405020304" pitchFamily="18" charset="0"/>
                <a:ea typeface="Calibri" panose="020F0502020204030204" pitchFamily="34" charset="0"/>
              </a:rPr>
              <a:t>tính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được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xem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như</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kỹ</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năng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mềm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mà</a:t>
            </a:r>
            <a:r>
              <a:rPr lang="en-US" sz="2000" b="1" dirty="0">
                <a:solidFill>
                  <a:srgbClr val="0070C0"/>
                </a:solidFill>
                <a:latin typeface="Times New Roman" panose="02020603050405020304" pitchFamily="18" charset="0"/>
                <a:ea typeface="Calibri" panose="020F0502020204030204" pitchFamily="34" charset="0"/>
              </a:rPr>
              <a:t> Nam </a:t>
            </a:r>
            <a:r>
              <a:rPr lang="en-US" sz="2000" b="1" dirty="0" err="1">
                <a:solidFill>
                  <a:srgbClr val="0070C0"/>
                </a:solidFill>
                <a:latin typeface="Times New Roman" panose="02020603050405020304" pitchFamily="18" charset="0"/>
                <a:ea typeface="Calibri" panose="020F0502020204030204" pitchFamily="34" charset="0"/>
              </a:rPr>
              <a:t>giới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luôn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sử</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dụng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khi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giải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quyết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vấn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đề</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như</a:t>
            </a:r>
            <a:r>
              <a:rPr lang="en-US" sz="2000" b="1" dirty="0">
                <a:solidFill>
                  <a:srgbClr val="0070C0"/>
                </a:solidFill>
                <a:latin typeface="Times New Roman" panose="02020603050405020304" pitchFamily="18" charset="0"/>
                <a:ea typeface="Calibri" panose="020F0502020204030204" pitchFamily="34" charset="0"/>
              </a:rPr>
              <a:t>: </a:t>
            </a:r>
          </a:p>
          <a:p>
            <a:pPr lvl="0" algn="just">
              <a:spcBef>
                <a:spcPts val="600"/>
              </a:spcBef>
              <a:spcAft>
                <a:spcPts val="600"/>
              </a:spcAft>
              <a:defRPr/>
            </a:pPr>
            <a:r>
              <a:rPr lang="en-US" sz="2000" b="1" dirty="0">
                <a:solidFill>
                  <a:srgbClr val="0070C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Tính</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quyết</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đoán</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tính</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mạnh</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mẽ</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bao</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bọc</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che</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chở</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chịu</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trách</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nhiệm</a:t>
            </a:r>
            <a:endParaRPr lang="en-US" b="1" i="1" dirty="0">
              <a:solidFill>
                <a:srgbClr val="00B0F0"/>
              </a:solidFill>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Tx/>
              <a:buChar char="-"/>
              <a:defRPr/>
            </a:pPr>
            <a:r>
              <a:rPr lang="en-US" sz="2000" b="1" dirty="0">
                <a:solidFill>
                  <a:srgbClr val="0070C0"/>
                </a:solidFill>
                <a:latin typeface="Times New Roman" panose="02020603050405020304" pitchFamily="18" charset="0"/>
                <a:ea typeface="Calibri" panose="020F0502020204030204" pitchFamily="34" charset="0"/>
              </a:rPr>
              <a:t>Nam </a:t>
            </a:r>
            <a:r>
              <a:rPr lang="en-US" sz="2000" b="1" dirty="0" err="1">
                <a:solidFill>
                  <a:srgbClr val="0070C0"/>
                </a:solidFill>
                <a:latin typeface="Times New Roman" panose="02020603050405020304" pitchFamily="18" charset="0"/>
                <a:ea typeface="Calibri" panose="020F0502020204030204" pitchFamily="34" charset="0"/>
              </a:rPr>
              <a:t>tính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độc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hại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Khi</a:t>
            </a:r>
            <a:r>
              <a:rPr lang="en-US" sz="2000" b="1" dirty="0">
                <a:solidFill>
                  <a:srgbClr val="0070C0"/>
                </a:solidFill>
                <a:latin typeface="Times New Roman" panose="02020603050405020304" pitchFamily="18" charset="0"/>
                <a:ea typeface="Calibri" panose="020F0502020204030204" pitchFamily="34" charset="0"/>
              </a:rPr>
              <a:t> Nam </a:t>
            </a:r>
            <a:r>
              <a:rPr lang="en-US" sz="2000" b="1" dirty="0" err="1">
                <a:solidFill>
                  <a:srgbClr val="0070C0"/>
                </a:solidFill>
                <a:latin typeface="Times New Roman" panose="02020603050405020304" pitchFamily="18" charset="0"/>
                <a:ea typeface="Calibri" panose="020F0502020204030204" pitchFamily="34" charset="0"/>
              </a:rPr>
              <a:t>giới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sử</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dụng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quá</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mức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những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kỹ</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năng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trên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thì</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sẽ</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bị</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lạm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dụng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gây</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thiếu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hiệu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quả</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như</a:t>
            </a:r>
            <a:r>
              <a:rPr lang="en-US" sz="2000" b="1" dirty="0">
                <a:solidFill>
                  <a:srgbClr val="0070C0"/>
                </a:solidFill>
                <a:latin typeface="Times New Roman" panose="02020603050405020304" pitchFamily="18" charset="0"/>
                <a:ea typeface="Calibri" panose="020F0502020204030204" pitchFamily="34" charset="0"/>
              </a:rPr>
              <a:t>:</a:t>
            </a:r>
          </a:p>
          <a:p>
            <a:pPr lvl="0" algn="just">
              <a:spcBef>
                <a:spcPts val="600"/>
              </a:spcBef>
              <a:spcAft>
                <a:spcPts val="600"/>
              </a:spcAft>
              <a:defRPr/>
            </a:pP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Quyết</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đoán</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trở</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thành</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độc</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đoán</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gia</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trưởng</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mạnh</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mẽ</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quá</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trở</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thành</a:t>
            </a:r>
            <a:r>
              <a:rPr lang="en-US" b="1" i="1" dirty="0">
                <a:solidFill>
                  <a:srgbClr val="00B0F0"/>
                </a:solidFill>
                <a:latin typeface="Times New Roman" panose="02020603050405020304" pitchFamily="18" charset="0"/>
                <a:ea typeface="Calibri" panose="020F0502020204030204" pitchFamily="34" charset="0"/>
              </a:rPr>
              <a:t> hung </a:t>
            </a:r>
            <a:r>
              <a:rPr lang="en-US" b="1" i="1" dirty="0" err="1">
                <a:solidFill>
                  <a:srgbClr val="00B0F0"/>
                </a:solidFill>
                <a:latin typeface="Times New Roman" panose="02020603050405020304" pitchFamily="18" charset="0"/>
                <a:ea typeface="Calibri" panose="020F0502020204030204" pitchFamily="34" charset="0"/>
              </a:rPr>
              <a:t>hăng</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nóng</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tính</a:t>
            </a:r>
            <a:r>
              <a:rPr lang="en-US" b="1" i="1" dirty="0">
                <a:solidFill>
                  <a:srgbClr val="00B0F0"/>
                </a:solidFill>
                <a:latin typeface="Times New Roman" panose="02020603050405020304" pitchFamily="18" charset="0"/>
                <a:ea typeface="Calibri" panose="020F0502020204030204" pitchFamily="34" charset="0"/>
              </a:rPr>
              <a:t> chai </a:t>
            </a:r>
            <a:r>
              <a:rPr lang="en-US" b="1" i="1" dirty="0" err="1">
                <a:solidFill>
                  <a:srgbClr val="00B0F0"/>
                </a:solidFill>
                <a:latin typeface="Times New Roman" panose="02020603050405020304" pitchFamily="18" charset="0"/>
                <a:ea typeface="Calibri" panose="020F0502020204030204" pitchFamily="34" charset="0"/>
              </a:rPr>
              <a:t>lỳ</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về</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cảm</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xúc</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trong</a:t>
            </a:r>
            <a:r>
              <a:rPr lang="en-US" b="1" i="1" dirty="0">
                <a:solidFill>
                  <a:srgbClr val="00B0F0"/>
                </a:solidFill>
                <a:latin typeface="Times New Roman" panose="02020603050405020304" pitchFamily="18" charset="0"/>
                <a:ea typeface="Calibri" panose="020F0502020204030204" pitchFamily="34" charset="0"/>
              </a:rPr>
              <a:t> </a:t>
            </a:r>
            <a:r>
              <a:rPr lang="en-US" b="1" i="1" dirty="0" err="1">
                <a:solidFill>
                  <a:srgbClr val="00B0F0"/>
                </a:solidFill>
                <a:latin typeface="Times New Roman" panose="02020603050405020304" pitchFamily="18" charset="0"/>
                <a:ea typeface="Calibri" panose="020F0502020204030204" pitchFamily="34" charset="0"/>
              </a:rPr>
              <a:t>hành</a:t>
            </a:r>
            <a:r>
              <a:rPr lang="en-US" b="1" i="1" dirty="0">
                <a:solidFill>
                  <a:srgbClr val="00B0F0"/>
                </a:solidFill>
                <a:latin typeface="Times New Roman" panose="02020603050405020304" pitchFamily="18" charset="0"/>
                <a:ea typeface="Calibri" panose="020F0502020204030204" pitchFamily="34" charset="0"/>
              </a:rPr>
              <a:t> vi,…</a:t>
            </a:r>
          </a:p>
          <a:p>
            <a:pPr marL="342900" lvl="0" indent="-342900" algn="just">
              <a:spcBef>
                <a:spcPts val="600"/>
              </a:spcBef>
              <a:spcAft>
                <a:spcPts val="600"/>
              </a:spcAft>
              <a:buFont typeface="Wingdings" panose="05000000000000000000" pitchFamily="2" charset="2"/>
              <a:buChar char="v"/>
              <a:defRPr/>
            </a:pPr>
            <a:r>
              <a:rPr lang="en-US" sz="2000" b="1" dirty="0">
                <a:solidFill>
                  <a:srgbClr val="0070C0"/>
                </a:solidFill>
                <a:latin typeface="Times New Roman" panose="02020603050405020304" pitchFamily="18" charset="0"/>
                <a:ea typeface="Calibri" panose="020F0502020204030204" pitchFamily="34" charset="0"/>
              </a:rPr>
              <a:t>Nam </a:t>
            </a:r>
            <a:r>
              <a:rPr lang="en-US" sz="2000" b="1" dirty="0" err="1">
                <a:solidFill>
                  <a:srgbClr val="0070C0"/>
                </a:solidFill>
                <a:latin typeface="Times New Roman" panose="02020603050405020304" pitchFamily="18" charset="0"/>
                <a:ea typeface="Calibri" panose="020F0502020204030204" pitchFamily="34" charset="0"/>
              </a:rPr>
              <a:t>tính</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tốt</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và</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được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sử</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dụng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như</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kỹ</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năng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xử</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lý</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các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vấn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đề</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nhưng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nếu</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lạm</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dụng</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quá</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sẽ</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trở</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nên</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thứ</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độc</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err="1">
                <a:solidFill>
                  <a:srgbClr val="0070C0"/>
                </a:solidFill>
                <a:latin typeface="Times New Roman" panose="02020603050405020304" pitchFamily="18" charset="0"/>
                <a:ea typeface="Calibri" panose="020F0502020204030204" pitchFamily="34" charset="0"/>
              </a:rPr>
              <a:t>hại</a:t>
            </a:r>
            <a:r>
              <a:rPr lang="en-US" sz="2000" b="1" dirty="0">
                <a:solidFill>
                  <a:srgbClr val="0070C0"/>
                </a:solidFill>
                <a:latin typeface="Times New Roman" panose="02020603050405020304" pitchFamily="18" charset="0"/>
                <a:ea typeface="Calibri" panose="020F0502020204030204" pitchFamily="34" charset="0"/>
              </a:rPr>
              <a:t> </a:t>
            </a:r>
            <a:r>
              <a:rPr lang="en-US" sz="2000" b="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Nam </a:t>
            </a:r>
            <a:r>
              <a:rPr lang="en-US" sz="2000" b="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tính</a:t>
            </a:r>
            <a:r>
              <a:rPr lang="en-US" sz="2000" b="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sz="2000" b="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mức</a:t>
            </a:r>
            <a:r>
              <a:rPr lang="en-US" sz="2000" b="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sz="2000" b="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độc</a:t>
            </a:r>
            <a:r>
              <a:rPr lang="en-US" sz="2000" b="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sz="2000" b="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hại</a:t>
            </a:r>
            <a:endParaRPr lang="en-US" sz="2000" b="1" dirty="0">
              <a:solidFill>
                <a:srgbClr val="FF0000"/>
              </a:solidFill>
              <a:latin typeface="Times New Roman" panose="02020603050405020304" pitchFamily="18" charset="0"/>
              <a:ea typeface="Calibri" panose="020F0502020204030204"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7278" y="1300866"/>
            <a:ext cx="3014507" cy="4571549"/>
          </a:xfrm>
          <a:prstGeom prst="rect">
            <a:avLst/>
          </a:prstGeom>
        </p:spPr>
      </p:pic>
    </p:spTree>
    <p:extLst>
      <p:ext uri="{BB962C8B-B14F-4D97-AF65-F5344CB8AC3E}">
        <p14:creationId xmlns:p14="http://schemas.microsoft.com/office/powerpoint/2010/main" val="397655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44B3FE-0426-4DD7-8F0C-4206A07EEE72}"/>
              </a:ext>
            </a:extLst>
          </p:cNvPr>
          <p:cNvSpPr/>
          <p:nvPr/>
        </p:nvSpPr>
        <p:spPr>
          <a:xfrm>
            <a:off x="-519216" y="399435"/>
            <a:ext cx="12191999" cy="8156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uFillTx/>
              </a:defRPr>
            </a:pPr>
            <a:r>
              <a:rPr kumimoji="0" lang="en-US" sz="23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rPr>
              <a:t>KỂ</a:t>
            </a:r>
            <a:r>
              <a:rPr kumimoji="0" lang="en-US" sz="2300" b="1" i="0" u="none" strike="noStrike" kern="1200" cap="none" spc="0" normalizeH="0" noProof="0" dirty="0">
                <a:ln>
                  <a:noFill/>
                </a:ln>
                <a:solidFill>
                  <a:srgbClr val="164397"/>
                </a:solidFill>
                <a:effectLst/>
                <a:uLnTx/>
                <a:uFillTx/>
                <a:latin typeface="HelveticaBlackVU" panose="00000900000000000000" pitchFamily="2" charset="0"/>
                <a:ea typeface="+mn-ea"/>
                <a:cs typeface="+mn-cs"/>
              </a:rPr>
              <a:t> CHUYỆN CỦA TÔI</a:t>
            </a:r>
          </a:p>
          <a:p>
            <a:pPr marL="0" marR="0" lvl="0" indent="0" algn="ctr" defTabSz="914400" rtl="0" eaLnBrk="1" fontAlgn="auto" latinLnBrk="0" hangingPunct="1">
              <a:lnSpc>
                <a:spcPct val="100000"/>
              </a:lnSpc>
              <a:spcBef>
                <a:spcPts val="0"/>
              </a:spcBef>
              <a:spcAft>
                <a:spcPts val="0"/>
              </a:spcAft>
              <a:buClrTx/>
              <a:buSzTx/>
              <a:buFontTx/>
              <a:buNone/>
              <a:tabLst/>
              <a:defRPr>
                <a:uFillTx/>
              </a:defRPr>
            </a:pPr>
            <a:endParaRPr kumimoji="0" lang="en-US" sz="2400" b="1" i="0" u="none" strike="noStrike" kern="1200" cap="none" spc="0" normalizeH="0" baseline="0" noProof="0" dirty="0">
              <a:ln>
                <a:noFill/>
              </a:ln>
              <a:solidFill>
                <a:srgbClr val="00B0F0"/>
              </a:solidFill>
              <a:effectLst/>
              <a:uLnTx/>
              <a:uFillTx/>
              <a:latin typeface="Arimo" panose="020B0604020202020204" pitchFamily="34" charset="0"/>
              <a:ea typeface="Arimo" panose="020B0604020202020204" pitchFamily="34" charset="0"/>
              <a:cs typeface="Arimo" panose="020B0604020202020204" pitchFamily="34" charset="0"/>
            </a:endParaRPr>
          </a:p>
        </p:txBody>
      </p:sp>
      <p:grpSp>
        <p:nvGrpSpPr>
          <p:cNvPr id="27" name="Group 26">
            <a:extLst>
              <a:ext uri="{FF2B5EF4-FFF2-40B4-BE49-F238E27FC236}">
                <a16:creationId xmlns:a16="http://schemas.microsoft.com/office/drawing/2014/main" id="{12EEFADC-C2E2-4BF8-8675-4642EF070BDE}"/>
              </a:ext>
            </a:extLst>
          </p:cNvPr>
          <p:cNvGrpSpPr/>
          <p:nvPr/>
        </p:nvGrpSpPr>
        <p:grpSpPr>
          <a:xfrm>
            <a:off x="3977762" y="3065470"/>
            <a:ext cx="7985638" cy="763789"/>
            <a:chOff x="1758830" y="1709816"/>
            <a:chExt cx="2741161" cy="763789"/>
          </a:xfrm>
        </p:grpSpPr>
        <p:sp>
          <p:nvSpPr>
            <p:cNvPr id="28" name="TextBox 27">
              <a:extLst>
                <a:ext uri="{FF2B5EF4-FFF2-40B4-BE49-F238E27FC236}">
                  <a16:creationId xmlns:a16="http://schemas.microsoft.com/office/drawing/2014/main" id="{4454137D-2791-4707-827D-F43167C3DBCD}"/>
                </a:ext>
              </a:extLst>
            </p:cNvPr>
            <p:cNvSpPr txBox="1"/>
            <p:nvPr/>
          </p:nvSpPr>
          <p:spPr>
            <a:xfrm>
              <a:off x="1758830" y="2073495"/>
              <a:ext cx="2741158" cy="40011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2000" b="0" i="0" u="none" strike="noStrike" kern="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E1AFC78B-56A1-4B57-8C5F-D3A5C932785F}"/>
                </a:ext>
              </a:extLst>
            </p:cNvPr>
            <p:cNvSpPr txBox="1"/>
            <p:nvPr/>
          </p:nvSpPr>
          <p:spPr>
            <a:xfrm>
              <a:off x="1758833" y="1709816"/>
              <a:ext cx="27411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sp>
        <p:nvSpPr>
          <p:cNvPr id="32" name="TextBox 31">
            <a:extLst>
              <a:ext uri="{FF2B5EF4-FFF2-40B4-BE49-F238E27FC236}">
                <a16:creationId xmlns:a16="http://schemas.microsoft.com/office/drawing/2014/main" id="{E79650C5-4100-4868-82D3-EDDB5830F9FB}"/>
              </a:ext>
            </a:extLst>
          </p:cNvPr>
          <p:cNvSpPr txBox="1"/>
          <p:nvPr/>
        </p:nvSpPr>
        <p:spPr>
          <a:xfrm>
            <a:off x="4684345" y="5142526"/>
            <a:ext cx="72028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7" name="Rounded Rectangle 7">
            <a:extLst>
              <a:ext uri="{FF2B5EF4-FFF2-40B4-BE49-F238E27FC236}">
                <a16:creationId xmlns:a16="http://schemas.microsoft.com/office/drawing/2014/main" id="{148A70F5-3693-4CE7-916C-A16C3C08953F}"/>
              </a:ext>
            </a:extLst>
          </p:cNvPr>
          <p:cNvSpPr/>
          <p:nvPr/>
        </p:nvSpPr>
        <p:spPr>
          <a:xfrm>
            <a:off x="1292331" y="4087491"/>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 Same Side Corner Rectangle 36">
            <a:extLst>
              <a:ext uri="{FF2B5EF4-FFF2-40B4-BE49-F238E27FC236}">
                <a16:creationId xmlns:a16="http://schemas.microsoft.com/office/drawing/2014/main" id="{DBF38622-D4BF-4A44-A6E9-F7C66F38723F}"/>
              </a:ext>
            </a:extLst>
          </p:cNvPr>
          <p:cNvSpPr/>
          <p:nvPr/>
        </p:nvSpPr>
        <p:spPr>
          <a:xfrm>
            <a:off x="4063240" y="5420447"/>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0" name="Round Same Side Corner Rectangle 36">
            <a:extLst>
              <a:ext uri="{FF2B5EF4-FFF2-40B4-BE49-F238E27FC236}">
                <a16:creationId xmlns:a16="http://schemas.microsoft.com/office/drawing/2014/main" id="{25E34A3D-9615-416A-9F8E-0B09BFE7B32F}"/>
              </a:ext>
            </a:extLst>
          </p:cNvPr>
          <p:cNvSpPr/>
          <p:nvPr/>
        </p:nvSpPr>
        <p:spPr>
          <a:xfrm>
            <a:off x="3335874" y="3279920"/>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24" name="TextBox 23">
            <a:extLst>
              <a:ext uri="{FF2B5EF4-FFF2-40B4-BE49-F238E27FC236}">
                <a16:creationId xmlns:a16="http://schemas.microsoft.com/office/drawing/2014/main" id="{7B948166-1D35-404D-8B93-E8055D79B2AD}"/>
              </a:ext>
            </a:extLst>
          </p:cNvPr>
          <p:cNvSpPr txBox="1"/>
          <p:nvPr/>
        </p:nvSpPr>
        <p:spPr>
          <a:xfrm>
            <a:off x="3810000" y="855447"/>
            <a:ext cx="8382000" cy="723275"/>
          </a:xfrm>
          <a:prstGeom prst="rect">
            <a:avLst/>
          </a:prstGeom>
          <a:noFill/>
        </p:spPr>
        <p:txBody>
          <a:bodyPr wrap="square" rtlCol="0" anchor="t">
            <a:spAutoFit/>
          </a:bodyPr>
          <a:lstStyle/>
          <a:p>
            <a:pPr marL="457200" lvl="0" indent="-457200" algn="just">
              <a:spcBef>
                <a:spcPts val="300"/>
              </a:spcBef>
              <a:spcAft>
                <a:spcPts val="300"/>
              </a:spcAft>
              <a:buAutoNum type="arabicPeriod"/>
              <a:defRPr/>
            </a:pPr>
            <a:r>
              <a:rPr lang="en-US" b="1" dirty="0" err="1">
                <a:solidFill>
                  <a:srgbClr val="0070C0"/>
                </a:solidFill>
                <a:latin typeface="Times New Roman" panose="02020603050405020304" pitchFamily="18" charset="0"/>
                <a:ea typeface="Calibri" panose="020F0502020204030204" pitchFamily="34" charset="0"/>
              </a:rPr>
              <a:t>Chương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trình</a:t>
            </a:r>
            <a:r>
              <a:rPr lang="en-US" b="1" dirty="0">
                <a:solidFill>
                  <a:srgbClr val="0070C0"/>
                </a:solidFill>
                <a:latin typeface="Times New Roman" panose="02020603050405020304" pitchFamily="18" charset="0"/>
                <a:ea typeface="Calibri" panose="020F0502020204030204" pitchFamily="34" charset="0"/>
              </a:rPr>
              <a:t> CMIS 1.0/ </a:t>
            </a:r>
            <a:r>
              <a:rPr lang="en-US" b="1" dirty="0" err="1">
                <a:solidFill>
                  <a:srgbClr val="0070C0"/>
                </a:solidFill>
                <a:latin typeface="Times New Roman" panose="02020603050405020304" pitchFamily="18" charset="0"/>
                <a:ea typeface="Calibri" panose="020F0502020204030204" pitchFamily="34" charset="0"/>
              </a:rPr>
              <a:t>Hệ</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thống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phần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mềm</a:t>
            </a:r>
            <a:r>
              <a:rPr lang="en-US" b="1" dirty="0">
                <a:solidFill>
                  <a:srgbClr val="0070C0"/>
                </a:solidFill>
                <a:latin typeface="Times New Roman" panose="02020603050405020304" pitchFamily="18" charset="0"/>
                <a:ea typeface="Calibri" panose="020F0502020204030204" pitchFamily="34" charset="0"/>
              </a:rPr>
              <a:t> Quản </a:t>
            </a:r>
            <a:r>
              <a:rPr lang="en-US" b="1" dirty="0" err="1">
                <a:solidFill>
                  <a:srgbClr val="0070C0"/>
                </a:solidFill>
                <a:latin typeface="Times New Roman" panose="02020603050405020304" pitchFamily="18" charset="0"/>
                <a:ea typeface="Calibri" panose="020F0502020204030204" pitchFamily="34" charset="0"/>
              </a:rPr>
              <a:t>lý</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Khách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hàng</a:t>
            </a:r>
            <a:r>
              <a:rPr lang="en-US" b="1" dirty="0">
                <a:solidFill>
                  <a:srgbClr val="0070C0"/>
                </a:solidFill>
                <a:latin typeface="Times New Roman" panose="02020603050405020304" pitchFamily="18" charset="0"/>
                <a:ea typeface="Calibri" panose="020F0502020204030204" pitchFamily="34" charset="0"/>
              </a:rPr>
              <a:t> EVN</a:t>
            </a:r>
          </a:p>
          <a:p>
            <a:pPr lvl="0" algn="just">
              <a:spcBef>
                <a:spcPts val="300"/>
              </a:spcBef>
              <a:spcAft>
                <a:spcPts val="300"/>
              </a:spcAft>
              <a:defRPr/>
            </a:pP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Vai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trò</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cá</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nhân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Trưởng</a:t>
            </a:r>
            <a:r>
              <a:rPr lang="en-US" b="1" dirty="0">
                <a:solidFill>
                  <a:srgbClr val="0070C0"/>
                </a:solidFill>
                <a:latin typeface="Times New Roman" panose="02020603050405020304" pitchFamily="18" charset="0"/>
                <a:ea typeface="Calibri" panose="020F0502020204030204" pitchFamily="34" charset="0"/>
              </a:rPr>
              <a:t> ban KD&amp;ĐNT </a:t>
            </a:r>
            <a:r>
              <a:rPr lang="en-US" b="1" dirty="0" err="1">
                <a:solidFill>
                  <a:srgbClr val="0070C0"/>
                </a:solidFill>
                <a:latin typeface="Times New Roman" panose="02020603050405020304" pitchFamily="18" charset="0"/>
                <a:ea typeface="Calibri" panose="020F0502020204030204" pitchFamily="34" charset="0"/>
              </a:rPr>
              <a:t>Tổ</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trưởng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Tổ</a:t>
            </a:r>
            <a:r>
              <a:rPr lang="en-US" b="1" dirty="0">
                <a:solidFill>
                  <a:srgbClr val="0070C0"/>
                </a:solidFill>
                <a:latin typeface="Times New Roman" panose="02020603050405020304" pitchFamily="18" charset="0"/>
                <a:ea typeface="Calibri" panose="020F0502020204030204" pitchFamily="34" charset="0"/>
              </a:rPr>
              <a:t> CMIS 1.0</a:t>
            </a:r>
            <a:endParaRPr lang="en-US" b="1" dirty="0">
              <a:solidFill>
                <a:srgbClr val="FF0000"/>
              </a:solidFill>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1293" y="-19569"/>
            <a:ext cx="4560277" cy="6858000"/>
          </a:xfrm>
          <a:prstGeom prst="rect">
            <a:avLst/>
          </a:prstGeom>
        </p:spPr>
      </p:pic>
      <p:sp>
        <p:nvSpPr>
          <p:cNvPr id="14" name="TextBox 13">
            <a:extLst>
              <a:ext uri="{FF2B5EF4-FFF2-40B4-BE49-F238E27FC236}">
                <a16:creationId xmlns:a16="http://schemas.microsoft.com/office/drawing/2014/main" id="{7B948166-1D35-404D-8B93-E8055D79B2AD}"/>
              </a:ext>
            </a:extLst>
          </p:cNvPr>
          <p:cNvSpPr txBox="1"/>
          <p:nvPr/>
        </p:nvSpPr>
        <p:spPr>
          <a:xfrm>
            <a:off x="3810000" y="1595130"/>
            <a:ext cx="7862783" cy="5078313"/>
          </a:xfrm>
          <a:prstGeom prst="rect">
            <a:avLst/>
          </a:prstGeom>
          <a:noFill/>
        </p:spPr>
        <p:txBody>
          <a:bodyPr wrap="square" rtlCol="0" anchor="t">
            <a:spAutoFit/>
          </a:bodyPr>
          <a:lstStyle/>
          <a:p>
            <a:pPr marL="342900" lvl="0" indent="-342900" algn="just">
              <a:buFont typeface="Wingdings" panose="05000000000000000000" pitchFamily="2" charset="2"/>
              <a:buChar char="v"/>
              <a:defRPr/>
            </a:pPr>
            <a:r>
              <a:rPr lang="en-US" b="1" dirty="0" err="1">
                <a:solidFill>
                  <a:srgbClr val="0070C0"/>
                </a:solidFill>
                <a:latin typeface="Times New Roman" panose="02020603050405020304" pitchFamily="18" charset="0"/>
                <a:ea typeface="Calibri" panose="020F0502020204030204" pitchFamily="34" charset="0"/>
              </a:rPr>
              <a:t>Tổng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quan</a:t>
            </a:r>
            <a:endParaRPr lang="en-US" b="1" dirty="0">
              <a:solidFill>
                <a:srgbClr val="0070C0"/>
              </a:solidFill>
              <a:latin typeface="Times New Roman" panose="02020603050405020304" pitchFamily="18" charset="0"/>
              <a:ea typeface="Calibri" panose="020F0502020204030204" pitchFamily="34" charset="0"/>
            </a:endParaRPr>
          </a:p>
          <a:p>
            <a:pPr marL="800100" lvl="1" indent="-342900" algn="just">
              <a:buFont typeface="Wingdings" panose="05000000000000000000" pitchFamily="2" charset="2"/>
              <a:buChar char="§"/>
              <a:defRPr/>
            </a:pPr>
            <a:r>
              <a:rPr lang="en-US" b="1" dirty="0">
                <a:solidFill>
                  <a:srgbClr val="0070C0"/>
                </a:solidFill>
                <a:latin typeface="Times New Roman" panose="02020603050405020304" pitchFamily="18" charset="0"/>
                <a:ea typeface="Calibri" panose="020F0502020204030204" pitchFamily="34" charset="0"/>
              </a:rPr>
              <a:t>CMIS 1.0: </a:t>
            </a:r>
            <a:r>
              <a:rPr lang="en-US" b="1" dirty="0" err="1">
                <a:solidFill>
                  <a:srgbClr val="0070C0"/>
                </a:solidFill>
                <a:latin typeface="Times New Roman" panose="02020603050405020304" pitchFamily="18" charset="0"/>
                <a:ea typeface="Calibri" panose="020F0502020204030204" pitchFamily="34" charset="0"/>
              </a:rPr>
              <a:t>thống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nhất</a:t>
            </a:r>
            <a:r>
              <a:rPr lang="en-US" b="1" dirty="0">
                <a:solidFill>
                  <a:srgbClr val="0070C0"/>
                </a:solidFill>
                <a:latin typeface="Times New Roman" panose="02020603050405020304" pitchFamily="18" charset="0"/>
                <a:ea typeface="Calibri" panose="020F0502020204030204" pitchFamily="34" charset="0"/>
              </a:rPr>
              <a:t> Qui </a:t>
            </a:r>
            <a:r>
              <a:rPr lang="en-US" b="1" dirty="0" err="1">
                <a:solidFill>
                  <a:srgbClr val="0070C0"/>
                </a:solidFill>
                <a:latin typeface="Times New Roman" panose="02020603050405020304" pitchFamily="18" charset="0"/>
                <a:ea typeface="Calibri" panose="020F0502020204030204" pitchFamily="34" charset="0"/>
              </a:rPr>
              <a:t>trình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nghiệp</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vụ</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thống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nhất</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phần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mềm</a:t>
            </a:r>
            <a:r>
              <a:rPr lang="en-US" b="1" dirty="0">
                <a:solidFill>
                  <a:srgbClr val="0070C0"/>
                </a:solidFill>
                <a:latin typeface="Times New Roman" panose="02020603050405020304" pitchFamily="18" charset="0"/>
                <a:ea typeface="Calibri" panose="020F0502020204030204" pitchFamily="34" charset="0"/>
              </a:rPr>
              <a:t> Quản </a:t>
            </a:r>
            <a:r>
              <a:rPr lang="en-US" b="1" dirty="0" err="1">
                <a:solidFill>
                  <a:srgbClr val="0070C0"/>
                </a:solidFill>
                <a:latin typeface="Times New Roman" panose="02020603050405020304" pitchFamily="18" charset="0"/>
                <a:ea typeface="Calibri" panose="020F0502020204030204" pitchFamily="34" charset="0"/>
              </a:rPr>
              <a:t>lý</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Dịch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vụ</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Khách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hàng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thống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nhất</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ngôn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ngữ</a:t>
            </a:r>
            <a:r>
              <a:rPr lang="en-US" b="1" dirty="0">
                <a:solidFill>
                  <a:srgbClr val="0070C0"/>
                </a:solidFill>
                <a:latin typeface="Times New Roman" panose="02020603050405020304" pitchFamily="18" charset="0"/>
                <a:ea typeface="Calibri" panose="020F0502020204030204" pitchFamily="34" charset="0"/>
              </a:rPr>
              <a:t> CNTT </a:t>
            </a:r>
            <a:r>
              <a:rPr lang="en-US" b="1" dirty="0" err="1">
                <a:solidFill>
                  <a:srgbClr val="0070C0"/>
                </a:solidFill>
                <a:latin typeface="Times New Roman" panose="02020603050405020304" pitchFamily="18" charset="0"/>
                <a:ea typeface="Calibri" panose="020F0502020204030204" pitchFamily="34" charset="0"/>
              </a:rPr>
              <a:t>trong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toàn</a:t>
            </a:r>
            <a:r>
              <a:rPr lang="en-US" b="1" dirty="0">
                <a:solidFill>
                  <a:srgbClr val="0070C0"/>
                </a:solidFill>
                <a:latin typeface="Times New Roman" panose="02020603050405020304" pitchFamily="18" charset="0"/>
                <a:ea typeface="Calibri" panose="020F0502020204030204" pitchFamily="34" charset="0"/>
              </a:rPr>
              <a:t> EVN </a:t>
            </a:r>
            <a:r>
              <a:rPr lang="en-US" b="1" dirty="0" err="1">
                <a:solidFill>
                  <a:srgbClr val="0070C0"/>
                </a:solidFill>
                <a:latin typeface="Times New Roman" panose="02020603050405020304" pitchFamily="18" charset="0"/>
                <a:ea typeface="Calibri" panose="020F0502020204030204" pitchFamily="34" charset="0"/>
              </a:rPr>
              <a:t>từ</a:t>
            </a:r>
            <a:r>
              <a:rPr lang="en-US" b="1" dirty="0">
                <a:solidFill>
                  <a:srgbClr val="0070C0"/>
                </a:solidFill>
                <a:latin typeface="Times New Roman" panose="02020603050405020304" pitchFamily="18" charset="0"/>
                <a:ea typeface="Calibri" panose="020F0502020204030204" pitchFamily="34" charset="0"/>
              </a:rPr>
              <a:t> 5 TCT </a:t>
            </a:r>
            <a:r>
              <a:rPr lang="en-US" b="1" dirty="0" err="1">
                <a:solidFill>
                  <a:srgbClr val="0070C0"/>
                </a:solidFill>
                <a:latin typeface="Times New Roman" panose="02020603050405020304" pitchFamily="18" charset="0"/>
                <a:ea typeface="Calibri" panose="020F0502020204030204" pitchFamily="34" charset="0"/>
              </a:rPr>
              <a:t>Điện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lực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đến</a:t>
            </a:r>
            <a:r>
              <a:rPr lang="en-US" b="1" dirty="0">
                <a:solidFill>
                  <a:srgbClr val="0070C0"/>
                </a:solidFill>
                <a:latin typeface="Times New Roman" panose="02020603050405020304" pitchFamily="18" charset="0"/>
                <a:ea typeface="Calibri" panose="020F0502020204030204" pitchFamily="34" charset="0"/>
              </a:rPr>
              <a:t> 108 </a:t>
            </a:r>
            <a:r>
              <a:rPr lang="en-US" b="1" dirty="0" err="1">
                <a:solidFill>
                  <a:srgbClr val="0070C0"/>
                </a:solidFill>
                <a:latin typeface="Times New Roman" panose="02020603050405020304" pitchFamily="18" charset="0"/>
                <a:ea typeface="Calibri" panose="020F0502020204030204" pitchFamily="34" charset="0"/>
              </a:rPr>
              <a:t>Công</a:t>
            </a:r>
            <a:r>
              <a:rPr lang="en-US" b="1" dirty="0">
                <a:solidFill>
                  <a:srgbClr val="0070C0"/>
                </a:solidFill>
                <a:latin typeface="Times New Roman" panose="02020603050405020304" pitchFamily="18" charset="0"/>
                <a:ea typeface="Calibri" panose="020F0502020204030204" pitchFamily="34" charset="0"/>
              </a:rPr>
              <a:t> ty </a:t>
            </a:r>
            <a:r>
              <a:rPr lang="en-US" b="1" dirty="0" err="1">
                <a:solidFill>
                  <a:srgbClr val="0070C0"/>
                </a:solidFill>
                <a:latin typeface="Times New Roman" panose="02020603050405020304" pitchFamily="18" charset="0"/>
                <a:ea typeface="Calibri" panose="020F0502020204030204" pitchFamily="34" charset="0"/>
              </a:rPr>
              <a:t>Điện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lực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với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hơn</a:t>
            </a:r>
            <a:r>
              <a:rPr lang="en-US" b="1" dirty="0">
                <a:solidFill>
                  <a:srgbClr val="0070C0"/>
                </a:solidFill>
                <a:latin typeface="Times New Roman" panose="02020603050405020304" pitchFamily="18" charset="0"/>
                <a:ea typeface="Calibri" panose="020F0502020204030204" pitchFamily="34" charset="0"/>
              </a:rPr>
              <a:t> 45 </a:t>
            </a:r>
            <a:r>
              <a:rPr lang="en-US" b="1" dirty="0" err="1">
                <a:solidFill>
                  <a:srgbClr val="0070C0"/>
                </a:solidFill>
                <a:latin typeface="Times New Roman" panose="02020603050405020304" pitchFamily="18" charset="0"/>
                <a:ea typeface="Calibri" panose="020F0502020204030204" pitchFamily="34" charset="0"/>
              </a:rPr>
              <a:t>triệu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khách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hàng</a:t>
            </a:r>
            <a:r>
              <a:rPr lang="en-US" b="1" dirty="0">
                <a:solidFill>
                  <a:srgbClr val="0070C0"/>
                </a:solidFill>
                <a:latin typeface="Times New Roman" panose="02020603050405020304" pitchFamily="18" charset="0"/>
                <a:ea typeface="Calibri" panose="020F0502020204030204" pitchFamily="34" charset="0"/>
              </a:rPr>
              <a:t>.</a:t>
            </a:r>
          </a:p>
          <a:p>
            <a:pPr marL="800100" lvl="1" indent="-342900" algn="just">
              <a:buFont typeface="Wingdings" panose="05000000000000000000" pitchFamily="2" charset="2"/>
              <a:buChar char="§"/>
              <a:defRPr/>
            </a:pPr>
            <a:r>
              <a:rPr lang="en-US" b="1" dirty="0" err="1">
                <a:solidFill>
                  <a:srgbClr val="0070C0"/>
                </a:solidFill>
                <a:latin typeface="Times New Roman" panose="02020603050405020304" pitchFamily="18" charset="0"/>
                <a:ea typeface="Calibri" panose="020F0502020204030204" pitchFamily="34" charset="0"/>
              </a:rPr>
              <a:t>Thời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gian</a:t>
            </a:r>
            <a:r>
              <a:rPr lang="en-US" b="1" dirty="0">
                <a:solidFill>
                  <a:srgbClr val="0070C0"/>
                </a:solidFill>
                <a:latin typeface="Times New Roman" panose="02020603050405020304" pitchFamily="18" charset="0"/>
                <a:ea typeface="Calibri" panose="020F0502020204030204" pitchFamily="34" charset="0"/>
              </a:rPr>
              <a:t>: 2002 </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2006:</a:t>
            </a:r>
          </a:p>
          <a:p>
            <a:pPr marL="1257300" lvl="2" indent="-342900" algn="just">
              <a:buFont typeface="Courier New" panose="02070309020205020404" pitchFamily="49" charset="0"/>
              <a:buChar char="o"/>
              <a:defRPr/>
            </a:pP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2002-2003: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Xây</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dựng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công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trình</a:t>
            </a:r>
            <a:endPar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endParaRPr>
          </a:p>
          <a:p>
            <a:pPr marL="1257300" lvl="2" indent="-342900" algn="just">
              <a:buFont typeface="Courier New" panose="02070309020205020404" pitchFamily="49" charset="0"/>
              <a:buChar char="o"/>
              <a:defRPr/>
            </a:pP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2004-2005: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Thí</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điểm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tại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4 CT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Điện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lực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Ba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Đình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Hai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Bà</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Trưng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Bình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Dương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Long An</a:t>
            </a:r>
          </a:p>
          <a:p>
            <a:pPr marL="1257300" lvl="2" indent="-342900" algn="just">
              <a:buFont typeface="Courier New" panose="02070309020205020404" pitchFamily="49" charset="0"/>
              <a:buChar char="o"/>
              <a:defRPr/>
            </a:pP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2005-2006: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Áp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dụng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5 TCT</a:t>
            </a:r>
          </a:p>
          <a:p>
            <a:pPr marL="800100" lvl="1" indent="-342900" algn="just">
              <a:buFont typeface="Wingdings" panose="05000000000000000000" pitchFamily="2" charset="2"/>
              <a:buChar char="§"/>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Kết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quả</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CMIS 1.0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được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giải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Sao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Khuê</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2006</a:t>
            </a:r>
          </a:p>
          <a:p>
            <a:pPr marL="742950" lvl="1" indent="-285750" algn="just">
              <a:buFont typeface="Wingdings" panose="05000000000000000000" pitchFamily="2" charset="2"/>
              <a:buChar char="à"/>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Phát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triển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hiện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nay:  CMIS 4.0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cho</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30,7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triệu</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khách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hàng</a:t>
            </a:r>
            <a:endPar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endParaRPr>
          </a:p>
          <a:p>
            <a:pPr marL="742950" lvl="1" indent="-285750" algn="just">
              <a:buFont typeface="Wingdings" panose="05000000000000000000" pitchFamily="2" charset="2"/>
              <a:buChar char="§"/>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Bài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học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p>
          <a:p>
            <a:pPr lvl="1" algn="just">
              <a:defRPr/>
            </a:pP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Minh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chứng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sự</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Tận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tụy</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Trí</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tuệ</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Từ</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bỏ</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suy</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nghĩ</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cát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cứ</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sẵn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sang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thay</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đổi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để</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thống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nhất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tự</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vươn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lên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không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phụ</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thuộc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các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phần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mềm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của</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Nước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ngoài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của</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Doanh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nghiệp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khác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 FLY 21 - FPT)</a:t>
            </a:r>
          </a:p>
          <a:p>
            <a:pPr lvl="1" algn="just">
              <a:defRPr/>
            </a:pP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Minh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chứng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Hợp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tác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chia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sẻ</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kết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hợp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nghiệp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vụ</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Kinh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doanh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với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Công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nghệ</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thông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tin; chia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sẻ</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khó</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khăn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xây</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dựng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cơ</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sở</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dữ</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liệu</a:t>
            </a:r>
            <a:endParaRPr lang="en-US" b="1" dirty="0">
              <a:solidFill>
                <a:srgbClr val="0070C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7217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2EEFADC-C2E2-4BF8-8675-4642EF070BDE}"/>
              </a:ext>
            </a:extLst>
          </p:cNvPr>
          <p:cNvGrpSpPr/>
          <p:nvPr/>
        </p:nvGrpSpPr>
        <p:grpSpPr>
          <a:xfrm>
            <a:off x="3977762" y="3065470"/>
            <a:ext cx="7985638" cy="763789"/>
            <a:chOff x="1758830" y="1709816"/>
            <a:chExt cx="2741161" cy="763789"/>
          </a:xfrm>
        </p:grpSpPr>
        <p:sp>
          <p:nvSpPr>
            <p:cNvPr id="28" name="TextBox 27">
              <a:extLst>
                <a:ext uri="{FF2B5EF4-FFF2-40B4-BE49-F238E27FC236}">
                  <a16:creationId xmlns:a16="http://schemas.microsoft.com/office/drawing/2014/main" id="{4454137D-2791-4707-827D-F43167C3DBCD}"/>
                </a:ext>
              </a:extLst>
            </p:cNvPr>
            <p:cNvSpPr txBox="1"/>
            <p:nvPr/>
          </p:nvSpPr>
          <p:spPr>
            <a:xfrm>
              <a:off x="1758830" y="2073495"/>
              <a:ext cx="2741158" cy="40011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2000" b="0" i="0" u="none" strike="noStrike" kern="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E1AFC78B-56A1-4B57-8C5F-D3A5C932785F}"/>
                </a:ext>
              </a:extLst>
            </p:cNvPr>
            <p:cNvSpPr txBox="1"/>
            <p:nvPr/>
          </p:nvSpPr>
          <p:spPr>
            <a:xfrm>
              <a:off x="1758833" y="1709816"/>
              <a:ext cx="27411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sp>
        <p:nvSpPr>
          <p:cNvPr id="32" name="TextBox 31">
            <a:extLst>
              <a:ext uri="{FF2B5EF4-FFF2-40B4-BE49-F238E27FC236}">
                <a16:creationId xmlns:a16="http://schemas.microsoft.com/office/drawing/2014/main" id="{E79650C5-4100-4868-82D3-EDDB5830F9FB}"/>
              </a:ext>
            </a:extLst>
          </p:cNvPr>
          <p:cNvSpPr txBox="1"/>
          <p:nvPr/>
        </p:nvSpPr>
        <p:spPr>
          <a:xfrm>
            <a:off x="4684345" y="5142526"/>
            <a:ext cx="72028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7" name="Rounded Rectangle 7">
            <a:extLst>
              <a:ext uri="{FF2B5EF4-FFF2-40B4-BE49-F238E27FC236}">
                <a16:creationId xmlns:a16="http://schemas.microsoft.com/office/drawing/2014/main" id="{148A70F5-3693-4CE7-916C-A16C3C08953F}"/>
              </a:ext>
            </a:extLst>
          </p:cNvPr>
          <p:cNvSpPr/>
          <p:nvPr/>
        </p:nvSpPr>
        <p:spPr>
          <a:xfrm>
            <a:off x="1292331" y="4087491"/>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 Same Side Corner Rectangle 36">
            <a:extLst>
              <a:ext uri="{FF2B5EF4-FFF2-40B4-BE49-F238E27FC236}">
                <a16:creationId xmlns:a16="http://schemas.microsoft.com/office/drawing/2014/main" id="{DBF38622-D4BF-4A44-A6E9-F7C66F38723F}"/>
              </a:ext>
            </a:extLst>
          </p:cNvPr>
          <p:cNvSpPr/>
          <p:nvPr/>
        </p:nvSpPr>
        <p:spPr>
          <a:xfrm>
            <a:off x="4063240" y="5420447"/>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0" name="Round Same Side Corner Rectangle 36">
            <a:extLst>
              <a:ext uri="{FF2B5EF4-FFF2-40B4-BE49-F238E27FC236}">
                <a16:creationId xmlns:a16="http://schemas.microsoft.com/office/drawing/2014/main" id="{25E34A3D-9615-416A-9F8E-0B09BFE7B32F}"/>
              </a:ext>
            </a:extLst>
          </p:cNvPr>
          <p:cNvSpPr/>
          <p:nvPr/>
        </p:nvSpPr>
        <p:spPr>
          <a:xfrm>
            <a:off x="3335874" y="3279920"/>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4" name="TextBox 13">
            <a:extLst>
              <a:ext uri="{FF2B5EF4-FFF2-40B4-BE49-F238E27FC236}">
                <a16:creationId xmlns:a16="http://schemas.microsoft.com/office/drawing/2014/main" id="{7B948166-1D35-404D-8B93-E8055D79B2AD}"/>
              </a:ext>
            </a:extLst>
          </p:cNvPr>
          <p:cNvSpPr txBox="1"/>
          <p:nvPr/>
        </p:nvSpPr>
        <p:spPr>
          <a:xfrm>
            <a:off x="4714837" y="1105436"/>
            <a:ext cx="7141857" cy="5047536"/>
          </a:xfrm>
          <a:prstGeom prst="rect">
            <a:avLst/>
          </a:prstGeom>
          <a:noFill/>
        </p:spPr>
        <p:txBody>
          <a:bodyPr wrap="square" rtlCol="0" anchor="t">
            <a:spAutoFit/>
          </a:bodyPr>
          <a:lstStyle/>
          <a:p>
            <a:pPr marL="342900" lvl="0" indent="-342900" algn="just">
              <a:spcBef>
                <a:spcPts val="600"/>
              </a:spcBef>
              <a:spcAft>
                <a:spcPts val="600"/>
              </a:spcAft>
              <a:buFont typeface="Wingdings" panose="05000000000000000000" pitchFamily="2" charset="2"/>
              <a:buChar char="v"/>
              <a:defRPr/>
            </a:pPr>
            <a:r>
              <a:rPr lang="en-US" b="1" dirty="0" err="1">
                <a:solidFill>
                  <a:srgbClr val="0070C0"/>
                </a:solidFill>
                <a:latin typeface="Times New Roman" panose="02020603050405020304" pitchFamily="18" charset="0"/>
                <a:ea typeface="Calibri" panose="020F0502020204030204" pitchFamily="34" charset="0"/>
              </a:rPr>
              <a:t>Tình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huống</a:t>
            </a:r>
            <a:r>
              <a:rPr lang="en-US" b="1" dirty="0">
                <a:solidFill>
                  <a:srgbClr val="0070C0"/>
                </a:solidFill>
                <a:latin typeface="Times New Roman" panose="02020603050405020304" pitchFamily="18" charset="0"/>
                <a:ea typeface="Calibri" panose="020F0502020204030204" pitchFamily="34" charset="0"/>
              </a:rPr>
              <a:t> 1: </a:t>
            </a:r>
            <a:r>
              <a:rPr lang="en-US" b="1" dirty="0" err="1">
                <a:solidFill>
                  <a:srgbClr val="0070C0"/>
                </a:solidFill>
                <a:latin typeface="Times New Roman" panose="02020603050405020304" pitchFamily="18" charset="0"/>
                <a:ea typeface="Calibri" panose="020F0502020204030204" pitchFamily="34" charset="0"/>
              </a:rPr>
              <a:t>Chọn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triển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khai</a:t>
            </a:r>
            <a:r>
              <a:rPr lang="en-US" b="1" dirty="0">
                <a:solidFill>
                  <a:srgbClr val="0070C0"/>
                </a:solidFill>
                <a:latin typeface="Times New Roman" panose="02020603050405020304" pitchFamily="18" charset="0"/>
                <a:ea typeface="Calibri" panose="020F0502020204030204" pitchFamily="34" charset="0"/>
              </a:rPr>
              <a:t> CMIS 1.0 </a:t>
            </a:r>
            <a:r>
              <a:rPr lang="en-US" b="1" dirty="0" err="1">
                <a:solidFill>
                  <a:srgbClr val="0070C0"/>
                </a:solidFill>
                <a:latin typeface="Times New Roman" panose="02020603050405020304" pitchFamily="18" charset="0"/>
                <a:ea typeface="Calibri" panose="020F0502020204030204" pitchFamily="34" charset="0"/>
              </a:rPr>
              <a:t>tại</a:t>
            </a:r>
            <a:r>
              <a:rPr lang="en-US" b="1" dirty="0">
                <a:solidFill>
                  <a:srgbClr val="0070C0"/>
                </a:solidFill>
                <a:latin typeface="Times New Roman" panose="02020603050405020304" pitchFamily="18" charset="0"/>
                <a:ea typeface="Calibri" panose="020F0502020204030204" pitchFamily="34" charset="0"/>
              </a:rPr>
              <a:t> CTĐL Long An</a:t>
            </a:r>
          </a:p>
          <a:p>
            <a:pPr marL="800100" lvl="1" indent="-342900" algn="just">
              <a:spcBef>
                <a:spcPts val="600"/>
              </a:spcBef>
              <a:spcAft>
                <a:spcPts val="600"/>
              </a:spcAft>
              <a:buFont typeface="Arial" panose="020B0604020202020204" pitchFamily="34" charset="0"/>
              <a:buChar char="•"/>
              <a:defRPr/>
            </a:pPr>
            <a:r>
              <a:rPr lang="en-US" b="1" dirty="0" err="1">
                <a:solidFill>
                  <a:srgbClr val="0070C0"/>
                </a:solidFill>
                <a:latin typeface="Times New Roman" panose="02020603050405020304" pitchFamily="18" charset="0"/>
                <a:ea typeface="Calibri" panose="020F0502020204030204" pitchFamily="34" charset="0"/>
              </a:rPr>
              <a:t>Công</a:t>
            </a:r>
            <a:r>
              <a:rPr lang="en-US" b="1" dirty="0">
                <a:solidFill>
                  <a:srgbClr val="0070C0"/>
                </a:solidFill>
                <a:latin typeface="Times New Roman" panose="02020603050405020304" pitchFamily="18" charset="0"/>
                <a:ea typeface="Calibri" panose="020F0502020204030204" pitchFamily="34" charset="0"/>
              </a:rPr>
              <a:t> ty </a:t>
            </a:r>
            <a:r>
              <a:rPr lang="en-US" b="1" dirty="0" err="1">
                <a:solidFill>
                  <a:srgbClr val="0070C0"/>
                </a:solidFill>
                <a:latin typeface="Times New Roman" panose="02020603050405020304" pitchFamily="18" charset="0"/>
                <a:ea typeface="Calibri" panose="020F0502020204030204" pitchFamily="34" charset="0"/>
              </a:rPr>
              <a:t>có</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trình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độ</a:t>
            </a:r>
            <a:r>
              <a:rPr lang="en-US" b="1" dirty="0">
                <a:solidFill>
                  <a:srgbClr val="0070C0"/>
                </a:solidFill>
                <a:latin typeface="Times New Roman" panose="02020603050405020304" pitchFamily="18" charset="0"/>
                <a:ea typeface="Calibri" panose="020F0502020204030204" pitchFamily="34" charset="0"/>
              </a:rPr>
              <a:t> CNTT </a:t>
            </a:r>
            <a:r>
              <a:rPr lang="en-US" b="1" dirty="0" err="1">
                <a:solidFill>
                  <a:srgbClr val="0070C0"/>
                </a:solidFill>
                <a:latin typeface="Times New Roman" panose="02020603050405020304" pitchFamily="18" charset="0"/>
                <a:ea typeface="Calibri" panose="020F0502020204030204" pitchFamily="34" charset="0"/>
              </a:rPr>
              <a:t>giỏi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đã</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triển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khai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thành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công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nhiều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Chương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trình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của</a:t>
            </a:r>
            <a:r>
              <a:rPr lang="en-US" b="1" dirty="0">
                <a:solidFill>
                  <a:srgbClr val="0070C0"/>
                </a:solidFill>
                <a:latin typeface="Times New Roman" panose="02020603050405020304" pitchFamily="18" charset="0"/>
                <a:ea typeface="Calibri" panose="020F0502020204030204" pitchFamily="34" charset="0"/>
              </a:rPr>
              <a:t> EVNSPS. </a:t>
            </a:r>
          </a:p>
          <a:p>
            <a:pPr lvl="1" algn="just">
              <a:spcBef>
                <a:spcPts val="600"/>
              </a:spcBef>
              <a:spcAft>
                <a:spcPts val="600"/>
              </a:spcAft>
              <a:defRPr/>
            </a:pP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Khó</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khăn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thiếu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nhân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lực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thiếu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máy</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tính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trong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vẫn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phải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phấn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đấu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các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chỉ</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tiêu</a:t>
            </a:r>
            <a:r>
              <a:rPr lang="en-US" b="1" dirty="0">
                <a:solidFill>
                  <a:srgbClr val="0070C0"/>
                </a:solidFill>
                <a:latin typeface="Times New Roman" panose="02020603050405020304" pitchFamily="18" charset="0"/>
                <a:ea typeface="Calibri" panose="020F0502020204030204" pitchFamily="34" charset="0"/>
              </a:rPr>
              <a:t> SX-KD</a:t>
            </a:r>
          </a:p>
          <a:p>
            <a:pPr marL="800100" lvl="1" indent="-342900" algn="just">
              <a:spcBef>
                <a:spcPts val="600"/>
              </a:spcBef>
              <a:spcAft>
                <a:spcPts val="600"/>
              </a:spcAft>
              <a:buFont typeface="Arial" panose="020B0604020202020204" pitchFamily="34" charset="0"/>
              <a:buChar char="•"/>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Tại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cuộc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họp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triển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khai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thí</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điểm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CMIS 1.0.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Sau</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nghe</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PGĐ KD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trình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bày</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những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khó</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khăn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của</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Đơn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vị</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a:t>
            </a:r>
          </a:p>
          <a:p>
            <a:pPr marL="1257300" lvl="2" indent="-342900" algn="just">
              <a:spcBef>
                <a:spcPts val="600"/>
              </a:spcBef>
              <a:spcAft>
                <a:spcPts val="600"/>
              </a:spcAft>
              <a:buFont typeface="Wingdings" panose="05000000000000000000" pitchFamily="2" charset="2"/>
              <a:buChar char="ü"/>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Tổ</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trưởng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hỏi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Anh</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có</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Quyết</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tâm</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không</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Nếu</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không</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thì</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chuyển</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sang CTĐL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khác</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để</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thí</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điểm</a:t>
            </a:r>
            <a:endPar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endParaRPr>
          </a:p>
          <a:p>
            <a:pPr marL="1257300" lvl="2" indent="-342900" algn="just">
              <a:spcBef>
                <a:spcPts val="600"/>
              </a:spcBef>
              <a:spcAft>
                <a:spcPts val="600"/>
              </a:spcAft>
              <a:buFont typeface="Wingdings" panose="05000000000000000000" pitchFamily="2" charset="2"/>
              <a:buChar char="ü"/>
              <a:defRPr/>
            </a:pP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PGĐ-KD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Sau</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một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lúc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trả</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lời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Em</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Quyết</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tâm</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a:t>
            </a:r>
          </a:p>
          <a:p>
            <a:pPr marL="800100" lvl="1" indent="-342900" algn="just">
              <a:spcBef>
                <a:spcPts val="600"/>
              </a:spcBef>
              <a:spcAft>
                <a:spcPts val="600"/>
              </a:spcAft>
              <a:buFont typeface="Arial" panose="020B0604020202020204" pitchFamily="34" charset="0"/>
              <a:buChar char="•"/>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Rút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kinh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nghiệm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Cần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sử</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dụng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ngôn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từ</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thân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thiện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dành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thời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gian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phân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tích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những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điểm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có</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lợi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cho</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Đơn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vị</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đưa</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ra</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các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giải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pháp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hỗ</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trợ</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của</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Tổ</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/EVN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giải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quyết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khó</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khăn</a:t>
            </a:r>
            <a:endPar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endParaRPr>
          </a:p>
          <a:p>
            <a:pPr lvl="1" algn="just">
              <a:spcBef>
                <a:spcPts val="600"/>
              </a:spcBef>
              <a:spcAft>
                <a:spcPts val="600"/>
              </a:spcAft>
              <a:defRPr/>
            </a:pP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Người</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a:t>
            </a:r>
            <a:r>
              <a:rPr lang="en-US" b="1" i="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Đơn</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vị</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nhận</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nhiệm</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vụ</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phấn</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khởi</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tâm</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lý</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thoải</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FF0000"/>
                </a:solidFill>
                <a:latin typeface="Times New Roman" panose="02020603050405020304" pitchFamily="18" charset="0"/>
                <a:ea typeface="Calibri" panose="020F0502020204030204" pitchFamily="34" charset="0"/>
                <a:sym typeface="Wingdings" panose="05000000000000000000" pitchFamily="2" charset="2"/>
              </a:rPr>
              <a:t>mái</a:t>
            </a:r>
            <a:r>
              <a:rPr lang="en-US" b="1" i="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a:t>
            </a:r>
            <a:endParaRPr lang="en-US" b="1" i="1" dirty="0">
              <a:solidFill>
                <a:srgbClr val="FF0000"/>
              </a:solidFill>
              <a:latin typeface="Times New Roman" panose="02020603050405020304" pitchFamily="18" charset="0"/>
              <a:ea typeface="Calibri" panose="020F0502020204030204" pitchFamily="34" charset="0"/>
            </a:endParaRPr>
          </a:p>
        </p:txBody>
      </p:sp>
      <p:sp>
        <p:nvSpPr>
          <p:cNvPr id="4" name="Rectangle 3"/>
          <p:cNvSpPr/>
          <p:nvPr/>
        </p:nvSpPr>
        <p:spPr>
          <a:xfrm>
            <a:off x="-13984" y="-18008"/>
            <a:ext cx="4573192" cy="6758609"/>
          </a:xfrm>
          <a:prstGeom prst="rect">
            <a:avLst/>
          </a:prstGeom>
          <a:solidFill>
            <a:srgbClr val="EA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93" y="961865"/>
            <a:ext cx="4541175" cy="4934568"/>
          </a:xfrm>
          <a:prstGeom prst="rect">
            <a:avLst/>
          </a:prstGeom>
        </p:spPr>
      </p:pic>
      <p:sp>
        <p:nvSpPr>
          <p:cNvPr id="7" name="Rectangle 6">
            <a:extLst>
              <a:ext uri="{FF2B5EF4-FFF2-40B4-BE49-F238E27FC236}">
                <a16:creationId xmlns:a16="http://schemas.microsoft.com/office/drawing/2014/main" id="{CC44B3FE-0426-4DD7-8F0C-4206A07EEE72}"/>
              </a:ext>
            </a:extLst>
          </p:cNvPr>
          <p:cNvSpPr/>
          <p:nvPr/>
        </p:nvSpPr>
        <p:spPr>
          <a:xfrm>
            <a:off x="246098" y="349530"/>
            <a:ext cx="12191999" cy="8156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uFillTx/>
              </a:defRPr>
            </a:pPr>
            <a:r>
              <a:rPr kumimoji="0" lang="en-US" sz="23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rPr>
              <a:t>NAM TÍNH</a:t>
            </a:r>
            <a:r>
              <a:rPr kumimoji="0" lang="en-US" sz="2300" b="1" i="0" u="none" strike="noStrike" kern="1200" cap="none" spc="0" normalizeH="0" noProof="0" dirty="0">
                <a:ln>
                  <a:noFill/>
                </a:ln>
                <a:solidFill>
                  <a:srgbClr val="164397"/>
                </a:solidFill>
                <a:effectLst/>
                <a:uLnTx/>
                <a:uFillTx/>
                <a:latin typeface="HelveticaBlackVU" panose="00000900000000000000" pitchFamily="2" charset="0"/>
                <a:ea typeface="+mn-ea"/>
                <a:cs typeface="+mn-cs"/>
              </a:rPr>
              <a:t> ĐỘC HẠI</a:t>
            </a:r>
          </a:p>
          <a:p>
            <a:pPr marL="0" marR="0" lvl="0" indent="0" algn="ctr" defTabSz="914400" rtl="0" eaLnBrk="1" fontAlgn="auto" latinLnBrk="0" hangingPunct="1">
              <a:lnSpc>
                <a:spcPct val="100000"/>
              </a:lnSpc>
              <a:spcBef>
                <a:spcPts val="0"/>
              </a:spcBef>
              <a:spcAft>
                <a:spcPts val="0"/>
              </a:spcAft>
              <a:buClrTx/>
              <a:buSzTx/>
              <a:buFontTx/>
              <a:buNone/>
              <a:tabLst/>
              <a:defRPr>
                <a:uFillTx/>
              </a:defRPr>
            </a:pPr>
            <a:endParaRPr kumimoji="0" lang="en-US" sz="2400" b="1" i="0" u="none" strike="noStrike" kern="1200" cap="none" spc="0" normalizeH="0" baseline="0" noProof="0" dirty="0">
              <a:ln>
                <a:noFill/>
              </a:ln>
              <a:solidFill>
                <a:srgbClr val="00B0F0"/>
              </a:solidFill>
              <a:effectLst/>
              <a:uLnTx/>
              <a:uFillTx/>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292559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2EEFADC-C2E2-4BF8-8675-4642EF070BDE}"/>
              </a:ext>
            </a:extLst>
          </p:cNvPr>
          <p:cNvGrpSpPr/>
          <p:nvPr/>
        </p:nvGrpSpPr>
        <p:grpSpPr>
          <a:xfrm>
            <a:off x="3977762" y="3065470"/>
            <a:ext cx="7985638" cy="763789"/>
            <a:chOff x="1758830" y="1709816"/>
            <a:chExt cx="2741161" cy="763789"/>
          </a:xfrm>
        </p:grpSpPr>
        <p:sp>
          <p:nvSpPr>
            <p:cNvPr id="28" name="TextBox 27">
              <a:extLst>
                <a:ext uri="{FF2B5EF4-FFF2-40B4-BE49-F238E27FC236}">
                  <a16:creationId xmlns:a16="http://schemas.microsoft.com/office/drawing/2014/main" id="{4454137D-2791-4707-827D-F43167C3DBCD}"/>
                </a:ext>
              </a:extLst>
            </p:cNvPr>
            <p:cNvSpPr txBox="1"/>
            <p:nvPr/>
          </p:nvSpPr>
          <p:spPr>
            <a:xfrm>
              <a:off x="1758830" y="2073495"/>
              <a:ext cx="2741158" cy="40011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2000" b="0" i="0" u="none" strike="noStrike" kern="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E1AFC78B-56A1-4B57-8C5F-D3A5C932785F}"/>
                </a:ext>
              </a:extLst>
            </p:cNvPr>
            <p:cNvSpPr txBox="1"/>
            <p:nvPr/>
          </p:nvSpPr>
          <p:spPr>
            <a:xfrm>
              <a:off x="1758833" y="1709816"/>
              <a:ext cx="27411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sp>
        <p:nvSpPr>
          <p:cNvPr id="32" name="TextBox 31">
            <a:extLst>
              <a:ext uri="{FF2B5EF4-FFF2-40B4-BE49-F238E27FC236}">
                <a16:creationId xmlns:a16="http://schemas.microsoft.com/office/drawing/2014/main" id="{E79650C5-4100-4868-82D3-EDDB5830F9FB}"/>
              </a:ext>
            </a:extLst>
          </p:cNvPr>
          <p:cNvSpPr txBox="1"/>
          <p:nvPr/>
        </p:nvSpPr>
        <p:spPr>
          <a:xfrm>
            <a:off x="4684345" y="5142526"/>
            <a:ext cx="72028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7" name="Rounded Rectangle 7">
            <a:extLst>
              <a:ext uri="{FF2B5EF4-FFF2-40B4-BE49-F238E27FC236}">
                <a16:creationId xmlns:a16="http://schemas.microsoft.com/office/drawing/2014/main" id="{148A70F5-3693-4CE7-916C-A16C3C08953F}"/>
              </a:ext>
            </a:extLst>
          </p:cNvPr>
          <p:cNvSpPr/>
          <p:nvPr/>
        </p:nvSpPr>
        <p:spPr>
          <a:xfrm>
            <a:off x="1292331" y="4087491"/>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 Same Side Corner Rectangle 36">
            <a:extLst>
              <a:ext uri="{FF2B5EF4-FFF2-40B4-BE49-F238E27FC236}">
                <a16:creationId xmlns:a16="http://schemas.microsoft.com/office/drawing/2014/main" id="{DBF38622-D4BF-4A44-A6E9-F7C66F38723F}"/>
              </a:ext>
            </a:extLst>
          </p:cNvPr>
          <p:cNvSpPr/>
          <p:nvPr/>
        </p:nvSpPr>
        <p:spPr>
          <a:xfrm>
            <a:off x="4063240" y="5420447"/>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0" name="Round Same Side Corner Rectangle 36">
            <a:extLst>
              <a:ext uri="{FF2B5EF4-FFF2-40B4-BE49-F238E27FC236}">
                <a16:creationId xmlns:a16="http://schemas.microsoft.com/office/drawing/2014/main" id="{25E34A3D-9615-416A-9F8E-0B09BFE7B32F}"/>
              </a:ext>
            </a:extLst>
          </p:cNvPr>
          <p:cNvSpPr/>
          <p:nvPr/>
        </p:nvSpPr>
        <p:spPr>
          <a:xfrm>
            <a:off x="3335874" y="3279920"/>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4" name="TextBox 13">
            <a:extLst>
              <a:ext uri="{FF2B5EF4-FFF2-40B4-BE49-F238E27FC236}">
                <a16:creationId xmlns:a16="http://schemas.microsoft.com/office/drawing/2014/main" id="{7B948166-1D35-404D-8B93-E8055D79B2AD}"/>
              </a:ext>
            </a:extLst>
          </p:cNvPr>
          <p:cNvSpPr txBox="1"/>
          <p:nvPr/>
        </p:nvSpPr>
        <p:spPr>
          <a:xfrm>
            <a:off x="4160019" y="1105436"/>
            <a:ext cx="7696676" cy="4933623"/>
          </a:xfrm>
          <a:prstGeom prst="rect">
            <a:avLst/>
          </a:prstGeom>
          <a:noFill/>
        </p:spPr>
        <p:txBody>
          <a:bodyPr wrap="square" rtlCol="0" anchor="t">
            <a:spAutoFit/>
          </a:bodyPr>
          <a:lstStyle/>
          <a:p>
            <a:pPr marL="342900" lvl="0" indent="-342900" algn="just">
              <a:spcBef>
                <a:spcPts val="600"/>
              </a:spcBef>
              <a:spcAft>
                <a:spcPts val="600"/>
              </a:spcAft>
              <a:buFont typeface="Wingdings" panose="05000000000000000000" pitchFamily="2" charset="2"/>
              <a:buChar char="v"/>
              <a:defRPr/>
            </a:pPr>
            <a:r>
              <a:rPr lang="en-US" b="1" dirty="0" err="1">
                <a:solidFill>
                  <a:srgbClr val="0070C0"/>
                </a:solidFill>
                <a:latin typeface="Times New Roman" panose="02020603050405020304" pitchFamily="18" charset="0"/>
                <a:ea typeface="Calibri" panose="020F0502020204030204" pitchFamily="34" charset="0"/>
              </a:rPr>
              <a:t>Tình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huống</a:t>
            </a:r>
            <a:r>
              <a:rPr lang="en-US" b="1" dirty="0">
                <a:solidFill>
                  <a:srgbClr val="0070C0"/>
                </a:solidFill>
                <a:latin typeface="Times New Roman" panose="02020603050405020304" pitchFamily="18" charset="0"/>
                <a:ea typeface="Calibri" panose="020F0502020204030204" pitchFamily="34" charset="0"/>
              </a:rPr>
              <a:t> 2: </a:t>
            </a:r>
            <a:r>
              <a:rPr lang="en-US" b="1" dirty="0" err="1">
                <a:solidFill>
                  <a:srgbClr val="0070C0"/>
                </a:solidFill>
                <a:latin typeface="Times New Roman" panose="02020603050405020304" pitchFamily="18" charset="0"/>
                <a:ea typeface="Calibri" panose="020F0502020204030204" pitchFamily="34" charset="0"/>
              </a:rPr>
              <a:t>Triển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khai</a:t>
            </a:r>
            <a:r>
              <a:rPr lang="en-US" b="1" dirty="0">
                <a:solidFill>
                  <a:srgbClr val="0070C0"/>
                </a:solidFill>
                <a:latin typeface="Times New Roman" panose="02020603050405020304" pitchFamily="18" charset="0"/>
                <a:ea typeface="Calibri" panose="020F0502020204030204" pitchFamily="34" charset="0"/>
              </a:rPr>
              <a:t> CMIS 1.0 </a:t>
            </a:r>
            <a:r>
              <a:rPr lang="en-US" b="1" dirty="0" err="1">
                <a:solidFill>
                  <a:srgbClr val="0070C0"/>
                </a:solidFill>
                <a:latin typeface="Times New Roman" panose="02020603050405020304" pitchFamily="18" charset="0"/>
                <a:ea typeface="Calibri" panose="020F0502020204030204" pitchFamily="34" charset="0"/>
              </a:rPr>
              <a:t>tại</a:t>
            </a:r>
            <a:r>
              <a:rPr lang="en-US" b="1" dirty="0">
                <a:solidFill>
                  <a:srgbClr val="0070C0"/>
                </a:solidFill>
                <a:latin typeface="Times New Roman" panose="02020603050405020304" pitchFamily="18" charset="0"/>
                <a:ea typeface="Calibri" panose="020F0502020204030204" pitchFamily="34" charset="0"/>
              </a:rPr>
              <a:t> CTĐL Bình </a:t>
            </a:r>
            <a:r>
              <a:rPr lang="en-US" b="1" dirty="0" err="1">
                <a:solidFill>
                  <a:srgbClr val="0070C0"/>
                </a:solidFill>
                <a:latin typeface="Times New Roman" panose="02020603050405020304" pitchFamily="18" charset="0"/>
                <a:ea typeface="Calibri" panose="020F0502020204030204" pitchFamily="34" charset="0"/>
              </a:rPr>
              <a:t>Dương</a:t>
            </a:r>
            <a:endParaRPr lang="en-US" b="1" dirty="0">
              <a:solidFill>
                <a:srgbClr val="0070C0"/>
              </a:solidFill>
              <a:latin typeface="Times New Roman" panose="02020603050405020304" pitchFamily="18" charset="0"/>
              <a:ea typeface="Calibri" panose="020F0502020204030204" pitchFamily="34" charset="0"/>
            </a:endParaRPr>
          </a:p>
          <a:p>
            <a:pPr marL="800100" lvl="1" indent="-342900" algn="just">
              <a:spcBef>
                <a:spcPts val="600"/>
              </a:spcBef>
              <a:spcAft>
                <a:spcPts val="600"/>
              </a:spcAft>
              <a:buFont typeface="Arial" panose="020B0604020202020204" pitchFamily="34" charset="0"/>
              <a:buChar char="•"/>
              <a:defRPr/>
            </a:pPr>
            <a:r>
              <a:rPr lang="en-US" b="1" dirty="0" err="1">
                <a:solidFill>
                  <a:srgbClr val="0070C0"/>
                </a:solidFill>
                <a:latin typeface="Times New Roman" panose="02020603050405020304" pitchFamily="18" charset="0"/>
                <a:ea typeface="Calibri" panose="020F0502020204030204" pitchFamily="34" charset="0"/>
              </a:rPr>
              <a:t>Sau</a:t>
            </a:r>
            <a:r>
              <a:rPr lang="en-US" b="1" dirty="0">
                <a:solidFill>
                  <a:srgbClr val="0070C0"/>
                </a:solidFill>
                <a:latin typeface="Times New Roman" panose="02020603050405020304" pitchFamily="18" charset="0"/>
                <a:ea typeface="Calibri" panose="020F0502020204030204" pitchFamily="34" charset="0"/>
              </a:rPr>
              <a:t> 2 </a:t>
            </a:r>
            <a:r>
              <a:rPr lang="en-US" b="1" dirty="0" err="1">
                <a:solidFill>
                  <a:srgbClr val="0070C0"/>
                </a:solidFill>
                <a:latin typeface="Times New Roman" panose="02020603050405020304" pitchFamily="18" charset="0"/>
                <a:ea typeface="Calibri" panose="020F0502020204030204" pitchFamily="34" charset="0"/>
              </a:rPr>
              <a:t>tháng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triển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khai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thực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tế</a:t>
            </a:r>
            <a:r>
              <a:rPr lang="en-US" b="1" dirty="0">
                <a:solidFill>
                  <a:srgbClr val="0070C0"/>
                </a:solidFill>
                <a:latin typeface="Times New Roman" panose="02020603050405020304" pitchFamily="18" charset="0"/>
                <a:ea typeface="Calibri" panose="020F0502020204030204" pitchFamily="34" charset="0"/>
              </a:rPr>
              <a:t>: CMIS 1.0 </a:t>
            </a:r>
            <a:r>
              <a:rPr lang="en-US" b="1" dirty="0" err="1">
                <a:solidFill>
                  <a:srgbClr val="0070C0"/>
                </a:solidFill>
                <a:latin typeface="Times New Roman" panose="02020603050405020304" pitchFamily="18" charset="0"/>
                <a:ea typeface="Calibri" panose="020F0502020204030204" pitchFamily="34" charset="0"/>
              </a:rPr>
              <a:t>bộc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lộ</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nhiều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lỗi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sửa</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được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lỗi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này</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lại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sinh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ra</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lỗi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khác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ảnh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hưởng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đến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các</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chỉ</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tiêu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Trong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Hóa</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đơn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thu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tiền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điện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của</a:t>
            </a:r>
            <a:r>
              <a:rPr lang="en-US" b="1" dirty="0">
                <a:solidFill>
                  <a:srgbClr val="0070C0"/>
                </a:solidFill>
                <a:latin typeface="Times New Roman" panose="02020603050405020304" pitchFamily="18" charset="0"/>
                <a:ea typeface="Calibri" panose="020F0502020204030204" pitchFamily="34" charset="0"/>
              </a:rPr>
              <a:t> CTĐL</a:t>
            </a:r>
          </a:p>
          <a:p>
            <a:pPr marL="800100" lvl="1" indent="-342900" algn="just">
              <a:spcBef>
                <a:spcPts val="600"/>
              </a:spcBef>
              <a:spcAft>
                <a:spcPts val="600"/>
              </a:spcAft>
              <a:buFont typeface="Arial" panose="020B0604020202020204" pitchFamily="34" charset="0"/>
              <a:buChar char="•"/>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Tại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cuộc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họp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đánh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giá</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tình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hình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thí</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điểm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a:t>
            </a:r>
          </a:p>
          <a:p>
            <a:pPr marL="1257300" lvl="2" indent="-342900" algn="just">
              <a:spcBef>
                <a:spcPts val="600"/>
              </a:spcBef>
              <a:spcAft>
                <a:spcPts val="600"/>
              </a:spcAft>
              <a:buFont typeface="Wingdings" panose="05000000000000000000" pitchFamily="2" charset="2"/>
              <a:buChar char="ü"/>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Trưởng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phòng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KD.CTĐL: </a:t>
            </a:r>
            <a:r>
              <a:rPr lang="en-US"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Đề</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nghị</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dừng</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thí</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điểm</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viết</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lại</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chương</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trình</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theo</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hướng</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khác</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a:t>
            </a:r>
          </a:p>
          <a:p>
            <a:pPr lvl="2" algn="just">
              <a:spcBef>
                <a:spcPts val="600"/>
              </a:spcBef>
              <a:spcAft>
                <a:spcPts val="600"/>
              </a:spcAft>
              <a:defRPr/>
            </a:pP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Ghi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chú</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Trưởng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phòng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KD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có</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năng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lực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CNTT,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thành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viên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tổ</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CMIS 1.0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Tận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tụy</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CMIS 1.0)</a:t>
            </a:r>
          </a:p>
          <a:p>
            <a:pPr marL="1257300" lvl="2" indent="-342900" algn="just">
              <a:spcBef>
                <a:spcPts val="600"/>
              </a:spcBef>
              <a:spcAft>
                <a:spcPts val="600"/>
              </a:spcAft>
              <a:buFont typeface="Wingdings" panose="05000000000000000000" pitchFamily="2" charset="2"/>
              <a:buChar char="ü"/>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Tổ</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trưởng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Không</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dừng</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chương</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trình</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ai</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không</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ủng</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hộ</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đề</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nghị</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Giám</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đốc</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thay</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người</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khác</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a:t>
            </a:r>
          </a:p>
          <a:p>
            <a:pPr marL="800100" lvl="1" indent="-342900" algn="just">
              <a:spcBef>
                <a:spcPts val="600"/>
              </a:spcBef>
              <a:spcAft>
                <a:spcPts val="600"/>
              </a:spcAft>
              <a:buFont typeface="Arial" panose="020B0604020202020204" pitchFamily="34" charset="0"/>
              <a:buChar char="•"/>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Rút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kinh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nghiệm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Hiểu</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rõ</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thực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trạng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đưa</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ra</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biện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pháp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chia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sẻ</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khó</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khăn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Nghiệp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vụ</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KD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hỗ</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trợ</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IT,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tổ</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CMIS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hỗ</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trợ</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Công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ty)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giảm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bớt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áp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lực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về</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các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chỉ</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tiêu</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KD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giảm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ngày</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nợ</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tiền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điện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4348" y="704092"/>
            <a:ext cx="4096512" cy="5522976"/>
          </a:xfrm>
          <a:prstGeom prst="rect">
            <a:avLst/>
          </a:prstGeom>
        </p:spPr>
      </p:pic>
      <p:sp>
        <p:nvSpPr>
          <p:cNvPr id="7" name="Rectangle 6">
            <a:extLst>
              <a:ext uri="{FF2B5EF4-FFF2-40B4-BE49-F238E27FC236}">
                <a16:creationId xmlns:a16="http://schemas.microsoft.com/office/drawing/2014/main" id="{CC44B3FE-0426-4DD7-8F0C-4206A07EEE72}"/>
              </a:ext>
            </a:extLst>
          </p:cNvPr>
          <p:cNvSpPr/>
          <p:nvPr/>
        </p:nvSpPr>
        <p:spPr>
          <a:xfrm>
            <a:off x="0" y="447866"/>
            <a:ext cx="11822713" cy="8156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uFillTx/>
              </a:defRPr>
            </a:pPr>
            <a:r>
              <a:rPr kumimoji="0" lang="en-US" sz="23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rPr>
              <a:t>NAM TÍNH</a:t>
            </a:r>
            <a:r>
              <a:rPr kumimoji="0" lang="en-US" sz="2300" b="1" i="0" u="none" strike="noStrike" kern="1200" cap="none" spc="0" normalizeH="0" noProof="0" dirty="0">
                <a:ln>
                  <a:noFill/>
                </a:ln>
                <a:solidFill>
                  <a:srgbClr val="164397"/>
                </a:solidFill>
                <a:effectLst/>
                <a:uLnTx/>
                <a:uFillTx/>
                <a:latin typeface="HelveticaBlackVU" panose="00000900000000000000" pitchFamily="2" charset="0"/>
                <a:ea typeface="+mn-ea"/>
                <a:cs typeface="+mn-cs"/>
              </a:rPr>
              <a:t> ĐỘC HẠI</a:t>
            </a:r>
          </a:p>
          <a:p>
            <a:pPr marL="0" marR="0" lvl="0" indent="0" algn="ctr" defTabSz="914400" rtl="0" eaLnBrk="1" fontAlgn="auto" latinLnBrk="0" hangingPunct="1">
              <a:lnSpc>
                <a:spcPct val="100000"/>
              </a:lnSpc>
              <a:spcBef>
                <a:spcPts val="0"/>
              </a:spcBef>
              <a:spcAft>
                <a:spcPts val="0"/>
              </a:spcAft>
              <a:buClrTx/>
              <a:buSzTx/>
              <a:buFontTx/>
              <a:buNone/>
              <a:tabLst/>
              <a:defRPr>
                <a:uFillTx/>
              </a:defRPr>
            </a:pPr>
            <a:endParaRPr kumimoji="0" lang="en-US" sz="2400" b="1" i="0" u="none" strike="noStrike" kern="1200" cap="none" spc="0" normalizeH="0" baseline="0" noProof="0" dirty="0">
              <a:ln>
                <a:noFill/>
              </a:ln>
              <a:solidFill>
                <a:srgbClr val="00B0F0"/>
              </a:solidFill>
              <a:effectLst/>
              <a:uLnTx/>
              <a:uFillTx/>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48071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2EEFADC-C2E2-4BF8-8675-4642EF070BDE}"/>
              </a:ext>
            </a:extLst>
          </p:cNvPr>
          <p:cNvGrpSpPr/>
          <p:nvPr/>
        </p:nvGrpSpPr>
        <p:grpSpPr>
          <a:xfrm>
            <a:off x="3977762" y="3065470"/>
            <a:ext cx="7985638" cy="763789"/>
            <a:chOff x="1758830" y="1709816"/>
            <a:chExt cx="2741161" cy="763789"/>
          </a:xfrm>
        </p:grpSpPr>
        <p:sp>
          <p:nvSpPr>
            <p:cNvPr id="28" name="TextBox 27">
              <a:extLst>
                <a:ext uri="{FF2B5EF4-FFF2-40B4-BE49-F238E27FC236}">
                  <a16:creationId xmlns:a16="http://schemas.microsoft.com/office/drawing/2014/main" id="{4454137D-2791-4707-827D-F43167C3DBCD}"/>
                </a:ext>
              </a:extLst>
            </p:cNvPr>
            <p:cNvSpPr txBox="1"/>
            <p:nvPr/>
          </p:nvSpPr>
          <p:spPr>
            <a:xfrm>
              <a:off x="1758830" y="2073495"/>
              <a:ext cx="2741158" cy="40011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2000" b="0" i="0" u="none" strike="noStrike" kern="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E1AFC78B-56A1-4B57-8C5F-D3A5C932785F}"/>
                </a:ext>
              </a:extLst>
            </p:cNvPr>
            <p:cNvSpPr txBox="1"/>
            <p:nvPr/>
          </p:nvSpPr>
          <p:spPr>
            <a:xfrm>
              <a:off x="1758833" y="1709816"/>
              <a:ext cx="27411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sp>
        <p:nvSpPr>
          <p:cNvPr id="32" name="TextBox 31">
            <a:extLst>
              <a:ext uri="{FF2B5EF4-FFF2-40B4-BE49-F238E27FC236}">
                <a16:creationId xmlns:a16="http://schemas.microsoft.com/office/drawing/2014/main" id="{E79650C5-4100-4868-82D3-EDDB5830F9FB}"/>
              </a:ext>
            </a:extLst>
          </p:cNvPr>
          <p:cNvSpPr txBox="1"/>
          <p:nvPr/>
        </p:nvSpPr>
        <p:spPr>
          <a:xfrm>
            <a:off x="4684345" y="5142526"/>
            <a:ext cx="72028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7" name="Rounded Rectangle 7">
            <a:extLst>
              <a:ext uri="{FF2B5EF4-FFF2-40B4-BE49-F238E27FC236}">
                <a16:creationId xmlns:a16="http://schemas.microsoft.com/office/drawing/2014/main" id="{148A70F5-3693-4CE7-916C-A16C3C08953F}"/>
              </a:ext>
            </a:extLst>
          </p:cNvPr>
          <p:cNvSpPr/>
          <p:nvPr/>
        </p:nvSpPr>
        <p:spPr>
          <a:xfrm>
            <a:off x="1292331" y="4087491"/>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 Same Side Corner Rectangle 36">
            <a:extLst>
              <a:ext uri="{FF2B5EF4-FFF2-40B4-BE49-F238E27FC236}">
                <a16:creationId xmlns:a16="http://schemas.microsoft.com/office/drawing/2014/main" id="{DBF38622-D4BF-4A44-A6E9-F7C66F38723F}"/>
              </a:ext>
            </a:extLst>
          </p:cNvPr>
          <p:cNvSpPr/>
          <p:nvPr/>
        </p:nvSpPr>
        <p:spPr>
          <a:xfrm>
            <a:off x="4063240" y="5420447"/>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0" name="Round Same Side Corner Rectangle 36">
            <a:extLst>
              <a:ext uri="{FF2B5EF4-FFF2-40B4-BE49-F238E27FC236}">
                <a16:creationId xmlns:a16="http://schemas.microsoft.com/office/drawing/2014/main" id="{25E34A3D-9615-416A-9F8E-0B09BFE7B32F}"/>
              </a:ext>
            </a:extLst>
          </p:cNvPr>
          <p:cNvSpPr/>
          <p:nvPr/>
        </p:nvSpPr>
        <p:spPr>
          <a:xfrm>
            <a:off x="3335874" y="3279920"/>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4" name="TextBox 13">
            <a:extLst>
              <a:ext uri="{FF2B5EF4-FFF2-40B4-BE49-F238E27FC236}">
                <a16:creationId xmlns:a16="http://schemas.microsoft.com/office/drawing/2014/main" id="{7B948166-1D35-404D-8B93-E8055D79B2AD}"/>
              </a:ext>
            </a:extLst>
          </p:cNvPr>
          <p:cNvSpPr txBox="1"/>
          <p:nvPr/>
        </p:nvSpPr>
        <p:spPr>
          <a:xfrm>
            <a:off x="401934" y="924566"/>
            <a:ext cx="11374373" cy="5555367"/>
          </a:xfrm>
          <a:prstGeom prst="rect">
            <a:avLst/>
          </a:prstGeom>
          <a:noFill/>
        </p:spPr>
        <p:txBody>
          <a:bodyPr wrap="square" rtlCol="0" anchor="t">
            <a:spAutoFit/>
          </a:bodyPr>
          <a:lstStyle/>
          <a:p>
            <a:pPr marL="342900" lvl="0" indent="-342900" algn="just">
              <a:spcBef>
                <a:spcPts val="600"/>
              </a:spcBef>
              <a:spcAft>
                <a:spcPts val="600"/>
              </a:spcAft>
              <a:buFont typeface="Wingdings" panose="05000000000000000000" pitchFamily="2" charset="2"/>
              <a:buChar char="v"/>
              <a:defRPr/>
            </a:pPr>
            <a:r>
              <a:rPr lang="en-US" sz="1700" b="1" dirty="0" err="1">
                <a:solidFill>
                  <a:srgbClr val="0070C0"/>
                </a:solidFill>
                <a:latin typeface="Times New Roman" panose="02020603050405020304" pitchFamily="18" charset="0"/>
                <a:ea typeface="Calibri" panose="020F0502020204030204" pitchFamily="34" charset="0"/>
              </a:rPr>
              <a:t>Tình</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huống</a:t>
            </a:r>
            <a:r>
              <a:rPr lang="en-US" sz="1700" b="1" dirty="0">
                <a:solidFill>
                  <a:srgbClr val="0070C0"/>
                </a:solidFill>
                <a:latin typeface="Times New Roman" panose="02020603050405020304" pitchFamily="18" charset="0"/>
                <a:ea typeface="Calibri" panose="020F0502020204030204" pitchFamily="34" charset="0"/>
              </a:rPr>
              <a:t> 3: </a:t>
            </a:r>
            <a:r>
              <a:rPr lang="en-US" sz="1700" b="1" dirty="0" err="1">
                <a:solidFill>
                  <a:srgbClr val="0070C0"/>
                </a:solidFill>
                <a:latin typeface="Times New Roman" panose="02020603050405020304" pitchFamily="18" charset="0"/>
                <a:ea typeface="Calibri" panose="020F0502020204030204" pitchFamily="34" charset="0"/>
              </a:rPr>
              <a:t>Triển</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khai</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Chương</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trình</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Đổi</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mới</a:t>
            </a:r>
            <a:r>
              <a:rPr lang="en-US" sz="1700" b="1" dirty="0">
                <a:solidFill>
                  <a:srgbClr val="0070C0"/>
                </a:solidFill>
                <a:latin typeface="Times New Roman" panose="02020603050405020304" pitchFamily="18" charset="0"/>
                <a:ea typeface="Calibri" panose="020F0502020204030204" pitchFamily="34" charset="0"/>
              </a:rPr>
              <a:t> KD&amp;DVKH </a:t>
            </a:r>
            <a:r>
              <a:rPr lang="en-US" sz="1700" b="1" dirty="0" err="1">
                <a:solidFill>
                  <a:srgbClr val="0070C0"/>
                </a:solidFill>
                <a:latin typeface="Times New Roman" panose="02020603050405020304" pitchFamily="18" charset="0"/>
                <a:ea typeface="Calibri" panose="020F0502020204030204" pitchFamily="34" charset="0"/>
              </a:rPr>
              <a:t>tại</a:t>
            </a:r>
            <a:r>
              <a:rPr lang="en-US" sz="1700" b="1" dirty="0">
                <a:solidFill>
                  <a:srgbClr val="0070C0"/>
                </a:solidFill>
                <a:latin typeface="Times New Roman" panose="02020603050405020304" pitchFamily="18" charset="0"/>
                <a:ea typeface="Calibri" panose="020F0502020204030204" pitchFamily="34" charset="0"/>
              </a:rPr>
              <a:t> EVN </a:t>
            </a:r>
            <a:r>
              <a:rPr lang="en-US" sz="1700" b="1" dirty="0" err="1">
                <a:solidFill>
                  <a:srgbClr val="0070C0"/>
                </a:solidFill>
                <a:latin typeface="Times New Roman" panose="02020603050405020304" pitchFamily="18" charset="0"/>
                <a:ea typeface="Calibri" panose="020F0502020204030204" pitchFamily="34" charset="0"/>
              </a:rPr>
              <a:t>Hà</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Nội</a:t>
            </a:r>
            <a:endParaRPr lang="en-US" sz="1700" b="1" dirty="0">
              <a:solidFill>
                <a:srgbClr val="0070C0"/>
              </a:solidFill>
              <a:latin typeface="Times New Roman" panose="02020603050405020304" pitchFamily="18" charset="0"/>
              <a:ea typeface="Calibri" panose="020F0502020204030204" pitchFamily="34" charset="0"/>
            </a:endParaRPr>
          </a:p>
          <a:p>
            <a:pPr marL="800100" lvl="1" indent="-342900" algn="just">
              <a:spcBef>
                <a:spcPts val="600"/>
              </a:spcBef>
              <a:spcAft>
                <a:spcPts val="600"/>
              </a:spcAft>
              <a:buFont typeface="Arial" panose="020B0604020202020204" pitchFamily="34" charset="0"/>
              <a:buChar char="•"/>
              <a:defRPr/>
            </a:pPr>
            <a:r>
              <a:rPr lang="en-US" sz="1700" b="1" dirty="0" err="1">
                <a:solidFill>
                  <a:srgbClr val="0070C0"/>
                </a:solidFill>
                <a:latin typeface="Times New Roman" panose="02020603050405020304" pitchFamily="18" charset="0"/>
                <a:ea typeface="Calibri" panose="020F0502020204030204" pitchFamily="34" charset="0"/>
              </a:rPr>
              <a:t>Năm</a:t>
            </a:r>
            <a:r>
              <a:rPr lang="en-US" sz="1700" b="1" dirty="0">
                <a:solidFill>
                  <a:srgbClr val="0070C0"/>
                </a:solidFill>
                <a:latin typeface="Times New Roman" panose="02020603050405020304" pitchFamily="18" charset="0"/>
                <a:ea typeface="Calibri" panose="020F0502020204030204" pitchFamily="34" charset="0"/>
              </a:rPr>
              <a:t> 2013: EVN </a:t>
            </a:r>
            <a:r>
              <a:rPr lang="en-US" sz="1700" b="1" dirty="0" err="1">
                <a:solidFill>
                  <a:srgbClr val="0070C0"/>
                </a:solidFill>
                <a:latin typeface="Times New Roman" panose="02020603050405020304" pitchFamily="18" charset="0"/>
                <a:ea typeface="Calibri" panose="020F0502020204030204" pitchFamily="34" charset="0"/>
              </a:rPr>
              <a:t>thực</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hiện</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chủ</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đề</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đổi</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mới</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Công</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tác</a:t>
            </a:r>
            <a:r>
              <a:rPr lang="en-US" sz="1700" b="1" dirty="0">
                <a:solidFill>
                  <a:srgbClr val="0070C0"/>
                </a:solidFill>
                <a:latin typeface="Times New Roman" panose="02020603050405020304" pitchFamily="18" charset="0"/>
                <a:ea typeface="Calibri" panose="020F0502020204030204" pitchFamily="34" charset="0"/>
              </a:rPr>
              <a:t> KD&amp;DVKH” ban </a:t>
            </a:r>
            <a:r>
              <a:rPr lang="en-US" sz="1700" b="1" dirty="0" err="1">
                <a:solidFill>
                  <a:srgbClr val="0070C0"/>
                </a:solidFill>
                <a:latin typeface="Times New Roman" panose="02020603050405020304" pitchFamily="18" charset="0"/>
                <a:ea typeface="Calibri" panose="020F0502020204030204" pitchFamily="34" charset="0"/>
              </a:rPr>
              <a:t>hành</a:t>
            </a:r>
            <a:r>
              <a:rPr lang="en-US" sz="1700" b="1" dirty="0">
                <a:solidFill>
                  <a:srgbClr val="0070C0"/>
                </a:solidFill>
                <a:latin typeface="Times New Roman" panose="02020603050405020304" pitchFamily="18" charset="0"/>
                <a:ea typeface="Calibri" panose="020F0502020204030204" pitchFamily="34" charset="0"/>
              </a:rPr>
              <a:t> 14 </a:t>
            </a:r>
            <a:r>
              <a:rPr lang="en-US" sz="1700" b="1" dirty="0" err="1">
                <a:solidFill>
                  <a:srgbClr val="0070C0"/>
                </a:solidFill>
                <a:latin typeface="Times New Roman" panose="02020603050405020304" pitchFamily="18" charset="0"/>
                <a:ea typeface="Calibri" panose="020F0502020204030204" pitchFamily="34" charset="0"/>
              </a:rPr>
              <a:t>chỉ</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tiêu</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định</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lượng</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Xây</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dựng</a:t>
            </a:r>
            <a:r>
              <a:rPr lang="en-US" sz="1700" b="1" dirty="0">
                <a:solidFill>
                  <a:srgbClr val="0070C0"/>
                </a:solidFill>
                <a:latin typeface="Times New Roman" panose="02020603050405020304" pitchFamily="18" charset="0"/>
                <a:ea typeface="Calibri" panose="020F0502020204030204" pitchFamily="34" charset="0"/>
              </a:rPr>
              <a:t> 5 </a:t>
            </a:r>
            <a:r>
              <a:rPr lang="en-US" sz="1700" b="1" dirty="0" err="1">
                <a:solidFill>
                  <a:srgbClr val="0070C0"/>
                </a:solidFill>
                <a:latin typeface="Times New Roman" panose="02020603050405020304" pitchFamily="18" charset="0"/>
                <a:ea typeface="Calibri" panose="020F0502020204030204" pitchFamily="34" charset="0"/>
              </a:rPr>
              <a:t>Trung</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tâm</a:t>
            </a:r>
            <a:r>
              <a:rPr lang="en-US" sz="1700" b="1" dirty="0">
                <a:solidFill>
                  <a:srgbClr val="0070C0"/>
                </a:solidFill>
                <a:latin typeface="Times New Roman" panose="02020603050405020304" pitchFamily="18" charset="0"/>
                <a:ea typeface="Calibri" panose="020F0502020204030204" pitchFamily="34" charset="0"/>
              </a:rPr>
              <a:t> CSKH </a:t>
            </a:r>
            <a:r>
              <a:rPr lang="en-US" sz="1700" b="1" dirty="0" err="1">
                <a:solidFill>
                  <a:srgbClr val="0070C0"/>
                </a:solidFill>
                <a:latin typeface="Times New Roman" panose="02020603050405020304" pitchFamily="18" charset="0"/>
                <a:ea typeface="Calibri" panose="020F0502020204030204" pitchFamily="34" charset="0"/>
              </a:rPr>
              <a:t>tại</a:t>
            </a:r>
            <a:r>
              <a:rPr lang="en-US" sz="1700" b="1" dirty="0">
                <a:solidFill>
                  <a:srgbClr val="0070C0"/>
                </a:solidFill>
                <a:latin typeface="Times New Roman" panose="02020603050405020304" pitchFamily="18" charset="0"/>
                <a:ea typeface="Calibri" panose="020F0502020204030204" pitchFamily="34" charset="0"/>
              </a:rPr>
              <a:t> 5 TCTĐL, </a:t>
            </a:r>
            <a:r>
              <a:rPr lang="en-US" sz="1700" b="1" dirty="0" err="1">
                <a:solidFill>
                  <a:srgbClr val="0070C0"/>
                </a:solidFill>
                <a:latin typeface="Times New Roman" panose="02020603050405020304" pitchFamily="18" charset="0"/>
                <a:ea typeface="Calibri" panose="020F0502020204030204" pitchFamily="34" charset="0"/>
              </a:rPr>
              <a:t>thuê</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tư</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vấn</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độc</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lập</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điều</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tra</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khảo</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sát</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Đánh</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giá</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sự</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hài</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lòng</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Khách</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hàng</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Thay</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đổi</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diện</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mạo</a:t>
            </a:r>
            <a:r>
              <a:rPr lang="en-US" sz="1700" b="1" dirty="0">
                <a:solidFill>
                  <a:srgbClr val="0070C0"/>
                </a:solidFill>
                <a:latin typeface="Times New Roman" panose="02020603050405020304" pitchFamily="18" charset="0"/>
                <a:ea typeface="Calibri" panose="020F0502020204030204" pitchFamily="34" charset="0"/>
              </a:rPr>
              <a:t>:”</a:t>
            </a:r>
            <a:r>
              <a:rPr lang="en-US" sz="1700" b="1" dirty="0" err="1">
                <a:solidFill>
                  <a:srgbClr val="0070C0"/>
                </a:solidFill>
                <a:latin typeface="Times New Roman" panose="02020603050405020304" pitchFamily="18" charset="0"/>
                <a:ea typeface="Calibri" panose="020F0502020204030204" pitchFamily="34" charset="0"/>
              </a:rPr>
              <a:t>Phòng</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giao</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tiếp</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Khách</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hàng</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tại</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tất</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cả</a:t>
            </a:r>
            <a:r>
              <a:rPr lang="en-US" sz="1700" b="1" dirty="0">
                <a:solidFill>
                  <a:srgbClr val="0070C0"/>
                </a:solidFill>
                <a:latin typeface="Times New Roman" panose="02020603050405020304" pitchFamily="18" charset="0"/>
                <a:ea typeface="Calibri" panose="020F0502020204030204" pitchFamily="34" charset="0"/>
              </a:rPr>
              <a:t> TCT </a:t>
            </a:r>
            <a:r>
              <a:rPr lang="en-US" sz="1700" b="1" dirty="0" err="1">
                <a:solidFill>
                  <a:srgbClr val="0070C0"/>
                </a:solidFill>
                <a:latin typeface="Times New Roman" panose="02020603050405020304" pitchFamily="18" charset="0"/>
                <a:ea typeface="Calibri" panose="020F0502020204030204" pitchFamily="34" charset="0"/>
              </a:rPr>
              <a:t>Điện</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lực</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và</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Điện</a:t>
            </a:r>
            <a:r>
              <a:rPr lang="en-US" sz="1700" b="1" dirty="0">
                <a:solidFill>
                  <a:srgbClr val="0070C0"/>
                </a:solidFill>
                <a:latin typeface="Times New Roman" panose="02020603050405020304" pitchFamily="18" charset="0"/>
                <a:ea typeface="Calibri" panose="020F0502020204030204" pitchFamily="34" charset="0"/>
              </a:rPr>
              <a:t> </a:t>
            </a:r>
            <a:r>
              <a:rPr lang="en-US" sz="1700" b="1" dirty="0" err="1">
                <a:solidFill>
                  <a:srgbClr val="0070C0"/>
                </a:solidFill>
                <a:latin typeface="Times New Roman" panose="02020603050405020304" pitchFamily="18" charset="0"/>
                <a:ea typeface="Calibri" panose="020F0502020204030204" pitchFamily="34" charset="0"/>
              </a:rPr>
              <a:t>lực</a:t>
            </a:r>
            <a:r>
              <a:rPr lang="en-US" sz="1700" b="1" dirty="0">
                <a:solidFill>
                  <a:srgbClr val="0070C0"/>
                </a:solidFill>
                <a:latin typeface="Times New Roman" panose="02020603050405020304" pitchFamily="18" charset="0"/>
                <a:ea typeface="Calibri" panose="020F0502020204030204" pitchFamily="34" charset="0"/>
              </a:rPr>
              <a:t>.</a:t>
            </a:r>
          </a:p>
          <a:p>
            <a:pPr marL="800100" lvl="1" indent="-342900" algn="just">
              <a:spcBef>
                <a:spcPts val="600"/>
              </a:spcBef>
              <a:spcAft>
                <a:spcPts val="600"/>
              </a:spcAft>
              <a:buFont typeface="Arial" panose="020B0604020202020204" pitchFamily="34" charset="0"/>
              <a:buChar char="•"/>
              <a:defRPr/>
            </a:pP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Vai</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trò</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cá</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nhân</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PTGĐ EVN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phụ</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trách</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kinh</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doanh</a:t>
            </a:r>
            <a:endPar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endParaRPr>
          </a:p>
          <a:p>
            <a:pPr marL="800100" lvl="1" indent="-342900" algn="just">
              <a:spcBef>
                <a:spcPts val="600"/>
              </a:spcBef>
              <a:spcAft>
                <a:spcPts val="600"/>
              </a:spcAft>
              <a:buFont typeface="Arial" panose="020B0604020202020204" pitchFamily="34" charset="0"/>
              <a:buChar char="•"/>
              <a:defRPr/>
            </a:pP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Tại</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cuộc</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họp</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với</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EVN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Hà</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Nội</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và</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các</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CTĐL</a:t>
            </a:r>
          </a:p>
          <a:p>
            <a:pPr marL="1257300" lvl="2" indent="-342900" algn="just">
              <a:spcBef>
                <a:spcPts val="600"/>
              </a:spcBef>
              <a:spcAft>
                <a:spcPts val="600"/>
              </a:spcAft>
              <a:buFont typeface="Wingdings" panose="05000000000000000000" pitchFamily="2" charset="2"/>
              <a:buChar char="ü"/>
              <a:defRPr/>
            </a:pP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Trưởng</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phòng</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KD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của</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1 CTĐL (Xin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phát</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biểu</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Công</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ty ở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vùng</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sâu</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vùng</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xa</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Hà</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Nội</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nên</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có</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Đặc</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thù</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a:t>
            </a:r>
          </a:p>
          <a:p>
            <a:pPr marL="1257300" lvl="2" indent="-342900" algn="just">
              <a:spcBef>
                <a:spcPts val="600"/>
              </a:spcBef>
              <a:spcAft>
                <a:spcPts val="600"/>
              </a:spcAft>
              <a:buFont typeface="Wingdings" panose="05000000000000000000" pitchFamily="2" charset="2"/>
              <a:buChar char="ü"/>
              <a:defRPr/>
            </a:pP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Phụ</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trách</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chương</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trình</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ngắt</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lời</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và</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nói</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Tất</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cả</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các</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CTĐL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thuộc</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EVN HN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không</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có</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đặc</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thù</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phải</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thực</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hiện</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cho</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được</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các</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mục</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tiêu</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Chỉ</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tiêu</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của</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chương</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trình</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Nếu</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muốn</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đặc</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thù</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vùng</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sâu</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vùng</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xa</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mời</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lên</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Hà</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Giang</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Lai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Châu</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Điện</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Biên</a:t>
            </a:r>
            <a:r>
              <a:rPr lang="en-US" sz="17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a:t>
            </a:r>
          </a:p>
          <a:p>
            <a:pPr marL="800100" lvl="1" indent="-342900" algn="just">
              <a:spcBef>
                <a:spcPts val="600"/>
              </a:spcBef>
              <a:spcAft>
                <a:spcPts val="600"/>
              </a:spcAft>
              <a:buFont typeface="Arial" panose="020B0604020202020204" pitchFamily="34" charset="0"/>
              <a:buChar char="•"/>
              <a:defRPr/>
            </a:pP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Rút</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kinh</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nghiệm</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p>
          <a:p>
            <a:pPr marL="1257300" lvl="2" indent="-342900" algn="just">
              <a:spcBef>
                <a:spcPts val="600"/>
              </a:spcBef>
              <a:spcAft>
                <a:spcPts val="600"/>
              </a:spcAft>
              <a:buFont typeface="Wingdings" panose="05000000000000000000" pitchFamily="2" charset="2"/>
              <a:buChar char="Ø"/>
              <a:defRPr/>
            </a:pP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Trong</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điều</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hành</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thể</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hiện</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sự</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quyết</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liệt</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là</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cần</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thiết</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nhất</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là</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với</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các</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Điểm</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nóng</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a:t>
            </a:r>
          </a:p>
          <a:p>
            <a:pPr marL="1257300" lvl="2" indent="-342900" algn="just">
              <a:spcBef>
                <a:spcPts val="600"/>
              </a:spcBef>
              <a:spcAft>
                <a:spcPts val="600"/>
              </a:spcAft>
              <a:buFont typeface="Wingdings" panose="05000000000000000000" pitchFamily="2" charset="2"/>
              <a:buChar char="Ø"/>
              <a:defRPr/>
            </a:pP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Quyết</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liệt</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trong</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chỉ</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đạo</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điều</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hành</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tạo</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áp</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lực</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cho</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bên</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dưới</a:t>
            </a:r>
            <a:r>
              <a:rPr lang="en-US" sz="1700"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a:t>
            </a:r>
          </a:p>
          <a:p>
            <a:pPr marL="1714500" lvl="3" indent="-342900" algn="just">
              <a:spcBef>
                <a:spcPts val="600"/>
              </a:spcBef>
              <a:spcAft>
                <a:spcPts val="600"/>
              </a:spcAft>
              <a:buFont typeface="Courier New" panose="02070309020205020404" pitchFamily="49" charset="0"/>
              <a:buChar char="o"/>
              <a:defRPr/>
            </a:pP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Áp</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lực</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vùng</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 </a:t>
            </a: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Động</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lực</a:t>
            </a:r>
            <a:endPar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endParaRPr>
          </a:p>
          <a:p>
            <a:pPr marL="1714500" lvl="3" indent="-342900" algn="just">
              <a:spcBef>
                <a:spcPts val="600"/>
              </a:spcBef>
              <a:spcAft>
                <a:spcPts val="600"/>
              </a:spcAft>
              <a:buFont typeface="Courier New" panose="02070309020205020404" pitchFamily="49" charset="0"/>
              <a:buChar char="o"/>
              <a:defRPr/>
            </a:pP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Áp</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lực</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Quả</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trên</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Quyết</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 </a:t>
            </a: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Bất</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lực</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dưới</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sz="1700" b="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liệt</a:t>
            </a:r>
            <a:r>
              <a:rPr lang="en-US" sz="1700" b="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a:t>
            </a:r>
          </a:p>
        </p:txBody>
      </p:sp>
      <p:sp>
        <p:nvSpPr>
          <p:cNvPr id="7" name="Rectangle 6">
            <a:extLst>
              <a:ext uri="{FF2B5EF4-FFF2-40B4-BE49-F238E27FC236}">
                <a16:creationId xmlns:a16="http://schemas.microsoft.com/office/drawing/2014/main" id="{CC44B3FE-0426-4DD7-8F0C-4206A07EEE72}"/>
              </a:ext>
            </a:extLst>
          </p:cNvPr>
          <p:cNvSpPr/>
          <p:nvPr/>
        </p:nvSpPr>
        <p:spPr>
          <a:xfrm>
            <a:off x="246098" y="349530"/>
            <a:ext cx="12191999" cy="8156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uFillTx/>
              </a:defRPr>
            </a:pPr>
            <a:r>
              <a:rPr kumimoji="0" lang="en-US" sz="23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rPr>
              <a:t>NAM TÍNH</a:t>
            </a:r>
            <a:r>
              <a:rPr kumimoji="0" lang="en-US" sz="2300" b="1" i="0" u="none" strike="noStrike" kern="1200" cap="none" spc="0" normalizeH="0" noProof="0" dirty="0">
                <a:ln>
                  <a:noFill/>
                </a:ln>
                <a:solidFill>
                  <a:srgbClr val="164397"/>
                </a:solidFill>
                <a:effectLst/>
                <a:uLnTx/>
                <a:uFillTx/>
                <a:latin typeface="HelveticaBlackVU" panose="00000900000000000000" pitchFamily="2" charset="0"/>
                <a:ea typeface="+mn-ea"/>
                <a:cs typeface="+mn-cs"/>
              </a:rPr>
              <a:t> ĐỘC HẠI</a:t>
            </a:r>
          </a:p>
          <a:p>
            <a:pPr marL="0" marR="0" lvl="0" indent="0" algn="ctr" defTabSz="914400" rtl="0" eaLnBrk="1" fontAlgn="auto" latinLnBrk="0" hangingPunct="1">
              <a:lnSpc>
                <a:spcPct val="100000"/>
              </a:lnSpc>
              <a:spcBef>
                <a:spcPts val="0"/>
              </a:spcBef>
              <a:spcAft>
                <a:spcPts val="0"/>
              </a:spcAft>
              <a:buClrTx/>
              <a:buSzTx/>
              <a:buFontTx/>
              <a:buNone/>
              <a:tabLst/>
              <a:defRPr>
                <a:uFillTx/>
              </a:defRPr>
            </a:pPr>
            <a:endParaRPr kumimoji="0" lang="en-US" sz="2400" b="1" i="0" u="none" strike="noStrike" kern="1200" cap="none" spc="0" normalizeH="0" baseline="0" noProof="0" dirty="0">
              <a:ln>
                <a:noFill/>
              </a:ln>
              <a:solidFill>
                <a:srgbClr val="00B0F0"/>
              </a:solidFill>
              <a:effectLst/>
              <a:uLnTx/>
              <a:uFillTx/>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2675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2EEFADC-C2E2-4BF8-8675-4642EF070BDE}"/>
              </a:ext>
            </a:extLst>
          </p:cNvPr>
          <p:cNvGrpSpPr/>
          <p:nvPr/>
        </p:nvGrpSpPr>
        <p:grpSpPr>
          <a:xfrm>
            <a:off x="3977762" y="3065470"/>
            <a:ext cx="7985638" cy="763789"/>
            <a:chOff x="1758830" y="1709816"/>
            <a:chExt cx="2741161" cy="763789"/>
          </a:xfrm>
        </p:grpSpPr>
        <p:sp>
          <p:nvSpPr>
            <p:cNvPr id="28" name="TextBox 27">
              <a:extLst>
                <a:ext uri="{FF2B5EF4-FFF2-40B4-BE49-F238E27FC236}">
                  <a16:creationId xmlns:a16="http://schemas.microsoft.com/office/drawing/2014/main" id="{4454137D-2791-4707-827D-F43167C3DBCD}"/>
                </a:ext>
              </a:extLst>
            </p:cNvPr>
            <p:cNvSpPr txBox="1"/>
            <p:nvPr/>
          </p:nvSpPr>
          <p:spPr>
            <a:xfrm>
              <a:off x="1758830" y="2073495"/>
              <a:ext cx="2741158" cy="40011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2000" b="0" i="0" u="none" strike="noStrike" kern="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E1AFC78B-56A1-4B57-8C5F-D3A5C932785F}"/>
                </a:ext>
              </a:extLst>
            </p:cNvPr>
            <p:cNvSpPr txBox="1"/>
            <p:nvPr/>
          </p:nvSpPr>
          <p:spPr>
            <a:xfrm>
              <a:off x="1758833" y="1709816"/>
              <a:ext cx="27411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sp>
        <p:nvSpPr>
          <p:cNvPr id="32" name="TextBox 31">
            <a:extLst>
              <a:ext uri="{FF2B5EF4-FFF2-40B4-BE49-F238E27FC236}">
                <a16:creationId xmlns:a16="http://schemas.microsoft.com/office/drawing/2014/main" id="{E79650C5-4100-4868-82D3-EDDB5830F9FB}"/>
              </a:ext>
            </a:extLst>
          </p:cNvPr>
          <p:cNvSpPr txBox="1"/>
          <p:nvPr/>
        </p:nvSpPr>
        <p:spPr>
          <a:xfrm>
            <a:off x="4684345" y="5142526"/>
            <a:ext cx="72028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7" name="Rounded Rectangle 7">
            <a:extLst>
              <a:ext uri="{FF2B5EF4-FFF2-40B4-BE49-F238E27FC236}">
                <a16:creationId xmlns:a16="http://schemas.microsoft.com/office/drawing/2014/main" id="{148A70F5-3693-4CE7-916C-A16C3C08953F}"/>
              </a:ext>
            </a:extLst>
          </p:cNvPr>
          <p:cNvSpPr/>
          <p:nvPr/>
        </p:nvSpPr>
        <p:spPr>
          <a:xfrm>
            <a:off x="1292331" y="4087491"/>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 Same Side Corner Rectangle 36">
            <a:extLst>
              <a:ext uri="{FF2B5EF4-FFF2-40B4-BE49-F238E27FC236}">
                <a16:creationId xmlns:a16="http://schemas.microsoft.com/office/drawing/2014/main" id="{DBF38622-D4BF-4A44-A6E9-F7C66F38723F}"/>
              </a:ext>
            </a:extLst>
          </p:cNvPr>
          <p:cNvSpPr/>
          <p:nvPr/>
        </p:nvSpPr>
        <p:spPr>
          <a:xfrm>
            <a:off x="4063240" y="5420447"/>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0" name="Round Same Side Corner Rectangle 36">
            <a:extLst>
              <a:ext uri="{FF2B5EF4-FFF2-40B4-BE49-F238E27FC236}">
                <a16:creationId xmlns:a16="http://schemas.microsoft.com/office/drawing/2014/main" id="{25E34A3D-9615-416A-9F8E-0B09BFE7B32F}"/>
              </a:ext>
            </a:extLst>
          </p:cNvPr>
          <p:cNvSpPr/>
          <p:nvPr/>
        </p:nvSpPr>
        <p:spPr>
          <a:xfrm>
            <a:off x="3335874" y="3279920"/>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4" name="TextBox 13">
            <a:extLst>
              <a:ext uri="{FF2B5EF4-FFF2-40B4-BE49-F238E27FC236}">
                <a16:creationId xmlns:a16="http://schemas.microsoft.com/office/drawing/2014/main" id="{7B948166-1D35-404D-8B93-E8055D79B2AD}"/>
              </a:ext>
            </a:extLst>
          </p:cNvPr>
          <p:cNvSpPr txBox="1"/>
          <p:nvPr/>
        </p:nvSpPr>
        <p:spPr>
          <a:xfrm>
            <a:off x="408333" y="954944"/>
            <a:ext cx="10745337" cy="1231106"/>
          </a:xfrm>
          <a:prstGeom prst="rect">
            <a:avLst/>
          </a:prstGeom>
          <a:noFill/>
        </p:spPr>
        <p:txBody>
          <a:bodyPr wrap="square" rtlCol="0" anchor="t">
            <a:spAutoFit/>
          </a:bodyPr>
          <a:lstStyle/>
          <a:p>
            <a:pPr marL="342900" lvl="0" indent="-342900" algn="just">
              <a:spcBef>
                <a:spcPts val="600"/>
              </a:spcBef>
              <a:spcAft>
                <a:spcPts val="600"/>
              </a:spcAft>
              <a:buFont typeface="Wingdings" panose="05000000000000000000" pitchFamily="2" charset="2"/>
              <a:buChar char="v"/>
              <a:defRPr/>
            </a:pPr>
            <a:r>
              <a:rPr lang="en-US" b="1" dirty="0" err="1">
                <a:solidFill>
                  <a:srgbClr val="0070C0"/>
                </a:solidFill>
                <a:latin typeface="Times New Roman" panose="02020603050405020304" pitchFamily="18" charset="0"/>
                <a:ea typeface="Calibri" panose="020F0502020204030204" pitchFamily="34" charset="0"/>
              </a:rPr>
              <a:t>Tình</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huống</a:t>
            </a:r>
            <a:r>
              <a:rPr lang="en-US" b="1" dirty="0">
                <a:solidFill>
                  <a:srgbClr val="0070C0"/>
                </a:solidFill>
                <a:latin typeface="Times New Roman" panose="02020603050405020304" pitchFamily="18" charset="0"/>
                <a:ea typeface="Calibri" panose="020F0502020204030204" pitchFamily="34" charset="0"/>
              </a:rPr>
              <a:t> 4: </a:t>
            </a:r>
            <a:r>
              <a:rPr lang="en-US" b="1" dirty="0" err="1">
                <a:solidFill>
                  <a:srgbClr val="0070C0"/>
                </a:solidFill>
                <a:latin typeface="Times New Roman" panose="02020603050405020304" pitchFamily="18" charset="0"/>
                <a:ea typeface="Calibri" panose="020F0502020204030204" pitchFamily="34" charset="0"/>
              </a:rPr>
              <a:t>Kiểm</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tra</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số</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liệu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báo</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cáo</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Tổng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hợp</a:t>
            </a:r>
            <a:endParaRPr lang="en-US" b="1" dirty="0">
              <a:solidFill>
                <a:srgbClr val="0070C0"/>
              </a:solidFill>
              <a:latin typeface="Times New Roman" panose="02020603050405020304" pitchFamily="18" charset="0"/>
              <a:ea typeface="Calibri" panose="020F0502020204030204" pitchFamily="34" charset="0"/>
            </a:endParaRPr>
          </a:p>
          <a:p>
            <a:pPr marL="800100" lvl="1" indent="-342900" algn="just">
              <a:spcBef>
                <a:spcPts val="600"/>
              </a:spcBef>
              <a:spcAft>
                <a:spcPts val="600"/>
              </a:spcAft>
              <a:buFont typeface="Arial" panose="020B0604020202020204" pitchFamily="34" charset="0"/>
              <a:buChar char="•"/>
              <a:defRPr/>
            </a:pPr>
            <a:r>
              <a:rPr lang="en-US" b="1" dirty="0" err="1">
                <a:solidFill>
                  <a:srgbClr val="0070C0"/>
                </a:solidFill>
                <a:latin typeface="Times New Roman" panose="02020603050405020304" pitchFamily="18" charset="0"/>
                <a:ea typeface="Calibri" panose="020F0502020204030204" pitchFamily="34" charset="0"/>
              </a:rPr>
              <a:t>Thời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gian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đầu</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những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năm</a:t>
            </a:r>
            <a:r>
              <a:rPr lang="en-US" b="1" dirty="0">
                <a:solidFill>
                  <a:srgbClr val="0070C0"/>
                </a:solidFill>
                <a:latin typeface="Times New Roman" panose="02020603050405020304" pitchFamily="18" charset="0"/>
                <a:ea typeface="Calibri" panose="020F0502020204030204" pitchFamily="34" charset="0"/>
              </a:rPr>
              <a:t> 90, </a:t>
            </a:r>
            <a:r>
              <a:rPr lang="en-US" b="1" dirty="0" err="1">
                <a:solidFill>
                  <a:srgbClr val="0070C0"/>
                </a:solidFill>
                <a:latin typeface="Times New Roman" panose="02020603050405020304" pitchFamily="18" charset="0"/>
                <a:ea typeface="Calibri" panose="020F0502020204030204" pitchFamily="34" charset="0"/>
              </a:rPr>
              <a:t>Báo</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cáo</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lập</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trên</a:t>
            </a:r>
            <a:r>
              <a:rPr lang="en-US" b="1" dirty="0">
                <a:solidFill>
                  <a:srgbClr val="0070C0"/>
                </a:solidFill>
                <a:latin typeface="Times New Roman" panose="02020603050405020304" pitchFamily="18" charset="0"/>
                <a:ea typeface="Calibri" panose="020F0502020204030204" pitchFamily="34" charset="0"/>
              </a:rPr>
              <a:t> Excel</a:t>
            </a:r>
          </a:p>
          <a:p>
            <a:pPr marL="800100" lvl="1" indent="-342900" algn="just">
              <a:spcBef>
                <a:spcPts val="600"/>
              </a:spcBef>
              <a:spcAft>
                <a:spcPts val="600"/>
              </a:spcAft>
              <a:buFont typeface="Arial" panose="020B0604020202020204" pitchFamily="34" charset="0"/>
              <a:buChar char="•"/>
              <a:defRPr/>
            </a:pPr>
            <a:r>
              <a:rPr lang="en-US" b="1" dirty="0" err="1">
                <a:solidFill>
                  <a:srgbClr val="0070C0"/>
                </a:solidFill>
                <a:latin typeface="Times New Roman" panose="02020603050405020304" pitchFamily="18" charset="0"/>
                <a:ea typeface="Calibri" panose="020F0502020204030204" pitchFamily="34" charset="0"/>
              </a:rPr>
              <a:t>Vai</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trò</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cá</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nhân</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trưởng</a:t>
            </a:r>
            <a:r>
              <a:rPr lang="en-US" b="1" dirty="0">
                <a:solidFill>
                  <a:srgbClr val="0070C0"/>
                </a:solidFill>
                <a:latin typeface="Times New Roman" panose="02020603050405020304" pitchFamily="18" charset="0"/>
                <a:ea typeface="Calibri" panose="020F0502020204030204" pitchFamily="34" charset="0"/>
              </a:rPr>
              <a:t> </a:t>
            </a:r>
            <a:r>
              <a:rPr lang="en-US" b="1" dirty="0" err="1">
                <a:solidFill>
                  <a:srgbClr val="0070C0"/>
                </a:solidFill>
                <a:latin typeface="Times New Roman" panose="02020603050405020304" pitchFamily="18" charset="0"/>
                <a:ea typeface="Calibri" panose="020F0502020204030204" pitchFamily="34" charset="0"/>
              </a:rPr>
              <a:t>phòng</a:t>
            </a:r>
            <a:r>
              <a:rPr lang="en-US" b="1" dirty="0">
                <a:solidFill>
                  <a:srgbClr val="0070C0"/>
                </a:solidFill>
                <a:latin typeface="Times New Roman" panose="02020603050405020304" pitchFamily="18" charset="0"/>
                <a:ea typeface="Calibri" panose="020F0502020204030204" pitchFamily="34" charset="0"/>
              </a:rPr>
              <a:t> KD-CTĐL3 (nay EVNCPC)</a:t>
            </a:r>
          </a:p>
        </p:txBody>
      </p:sp>
      <p:sp>
        <p:nvSpPr>
          <p:cNvPr id="7" name="Rectangle 6">
            <a:extLst>
              <a:ext uri="{FF2B5EF4-FFF2-40B4-BE49-F238E27FC236}">
                <a16:creationId xmlns:a16="http://schemas.microsoft.com/office/drawing/2014/main" id="{CC44B3FE-0426-4DD7-8F0C-4206A07EEE72}"/>
              </a:ext>
            </a:extLst>
          </p:cNvPr>
          <p:cNvSpPr/>
          <p:nvPr/>
        </p:nvSpPr>
        <p:spPr>
          <a:xfrm>
            <a:off x="0" y="391857"/>
            <a:ext cx="11822713" cy="8156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uFillTx/>
              </a:defRPr>
            </a:pPr>
            <a:r>
              <a:rPr kumimoji="0" lang="en-US" sz="2300" b="1" i="0" u="none" strike="noStrike" kern="1200" cap="none" spc="0" normalizeH="0" baseline="0" noProof="0" dirty="0">
                <a:ln>
                  <a:noFill/>
                </a:ln>
                <a:solidFill>
                  <a:srgbClr val="164397"/>
                </a:solidFill>
                <a:effectLst/>
                <a:uLnTx/>
                <a:uFillTx/>
                <a:latin typeface="HelveticaBlackVU" panose="00000900000000000000" pitchFamily="2" charset="0"/>
                <a:ea typeface="+mn-ea"/>
                <a:cs typeface="+mn-cs"/>
              </a:rPr>
              <a:t>NAM TÍNH</a:t>
            </a:r>
            <a:r>
              <a:rPr kumimoji="0" lang="en-US" sz="2300" b="1" i="0" u="none" strike="noStrike" kern="1200" cap="none" spc="0" normalizeH="0" noProof="0" dirty="0">
                <a:ln>
                  <a:noFill/>
                </a:ln>
                <a:solidFill>
                  <a:srgbClr val="164397"/>
                </a:solidFill>
                <a:effectLst/>
                <a:uLnTx/>
                <a:uFillTx/>
                <a:latin typeface="HelveticaBlackVU" panose="00000900000000000000" pitchFamily="2" charset="0"/>
                <a:ea typeface="+mn-ea"/>
                <a:cs typeface="+mn-cs"/>
              </a:rPr>
              <a:t> ĐỘC HẠI</a:t>
            </a:r>
          </a:p>
          <a:p>
            <a:pPr marL="0" marR="0" lvl="0" indent="0" algn="ctr" defTabSz="914400" rtl="0" eaLnBrk="1" fontAlgn="auto" latinLnBrk="0" hangingPunct="1">
              <a:lnSpc>
                <a:spcPct val="100000"/>
              </a:lnSpc>
              <a:spcBef>
                <a:spcPts val="0"/>
              </a:spcBef>
              <a:spcAft>
                <a:spcPts val="0"/>
              </a:spcAft>
              <a:buClrTx/>
              <a:buSzTx/>
              <a:buFontTx/>
              <a:buNone/>
              <a:tabLst/>
              <a:defRPr>
                <a:uFillTx/>
              </a:defRPr>
            </a:pPr>
            <a:endParaRPr kumimoji="0" lang="en-US" sz="2400" b="1" i="0" u="none" strike="noStrike" kern="1200" cap="none" spc="0" normalizeH="0" baseline="0" noProof="0" dirty="0">
              <a:ln>
                <a:noFill/>
              </a:ln>
              <a:solidFill>
                <a:srgbClr val="00B0F0"/>
              </a:solidFill>
              <a:effectLst/>
              <a:uLnTx/>
              <a:uFillTx/>
              <a:latin typeface="Arimo" panose="020B0604020202020204" pitchFamily="34" charset="0"/>
              <a:ea typeface="Arimo" panose="020B0604020202020204" pitchFamily="34" charset="0"/>
              <a:cs typeface="Arimo"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4117" y="2487682"/>
            <a:ext cx="4050224" cy="3881352"/>
          </a:xfrm>
          <a:prstGeom prst="rect">
            <a:avLst/>
          </a:prstGeom>
        </p:spPr>
      </p:pic>
      <p:sp>
        <p:nvSpPr>
          <p:cNvPr id="4" name="Rectangle 3"/>
          <p:cNvSpPr/>
          <p:nvPr/>
        </p:nvSpPr>
        <p:spPr>
          <a:xfrm>
            <a:off x="4390860" y="2487682"/>
            <a:ext cx="6892882" cy="3754874"/>
          </a:xfrm>
          <a:prstGeom prst="rect">
            <a:avLst/>
          </a:prstGeom>
        </p:spPr>
        <p:txBody>
          <a:bodyPr wrap="square">
            <a:spAutoFit/>
          </a:bodyPr>
          <a:lstStyle/>
          <a:p>
            <a:pPr marL="800100" lvl="1" indent="-342900" algn="just">
              <a:spcBef>
                <a:spcPts val="600"/>
              </a:spcBef>
              <a:spcAft>
                <a:spcPts val="600"/>
              </a:spcAft>
              <a:buFont typeface="Arial" panose="020B0604020202020204" pitchFamily="34" charset="0"/>
              <a:buChar char="•"/>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Sự</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việc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đầu</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giờ</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làm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việc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buổi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sáng</a:t>
            </a:r>
            <a:endPar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endParaRPr>
          </a:p>
          <a:p>
            <a:pPr marL="1257300" lvl="2" indent="-342900" algn="just">
              <a:spcBef>
                <a:spcPts val="600"/>
              </a:spcBef>
              <a:spcAft>
                <a:spcPts val="600"/>
              </a:spcAft>
              <a:buFont typeface="Wingdings" panose="05000000000000000000" pitchFamily="2" charset="2"/>
              <a:buChar char="ü"/>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Trưởng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phòng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Gọi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nhân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viên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Nữ</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vào</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phòng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đưa</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báo</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cáo</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tổng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hợp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và</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yêu</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cầu</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kiểm</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tra</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lại</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số</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sai</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cuối</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giờ</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nộp</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lại</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sau</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đó</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đi</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họp</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a:t>
            </a:r>
          </a:p>
          <a:p>
            <a:pPr marL="1257300" lvl="2" indent="-342900" algn="just">
              <a:spcBef>
                <a:spcPts val="600"/>
              </a:spcBef>
              <a:spcAft>
                <a:spcPts val="600"/>
              </a:spcAft>
              <a:buFont typeface="Wingdings" panose="05000000000000000000" pitchFamily="2" charset="2"/>
              <a:buChar char="ü"/>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Nhân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viên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Nữ</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kiểm</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tra</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không</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phát</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hiện</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ra</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ngồi</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khóc</a:t>
            </a:r>
            <a:endPar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endParaRPr>
          </a:p>
          <a:p>
            <a:pPr marL="1257300" lvl="2" indent="-342900" algn="just">
              <a:spcBef>
                <a:spcPts val="600"/>
              </a:spcBef>
              <a:spcAft>
                <a:spcPts val="600"/>
              </a:spcAft>
              <a:buFont typeface="Wingdings" panose="05000000000000000000" pitchFamily="2" charset="2"/>
              <a:buChar char="ü"/>
              <a:defRPr/>
            </a:pPr>
            <a:r>
              <a:rPr lang="en-US" b="1" i="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Các</a:t>
            </a:r>
            <a:r>
              <a:rPr lang="en-US" b="1" i="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nhân</a:t>
            </a:r>
            <a:r>
              <a:rPr lang="en-US" b="1" i="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viên</a:t>
            </a:r>
            <a:r>
              <a:rPr lang="en-US" b="1" i="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Nam: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hỗ</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trợ</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phát</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hiện</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lỗi</a:t>
            </a:r>
            <a:r>
              <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rPr>
              <a:t> </a:t>
            </a:r>
            <a:r>
              <a:rPr lang="en-US" b="1" i="1" dirty="0" err="1">
                <a:solidFill>
                  <a:srgbClr val="00B0F0"/>
                </a:solidFill>
                <a:latin typeface="Times New Roman" panose="02020603050405020304" pitchFamily="18" charset="0"/>
                <a:ea typeface="Calibri" panose="020F0502020204030204" pitchFamily="34" charset="0"/>
                <a:sym typeface="Wingdings" panose="05000000000000000000" pitchFamily="2" charset="2"/>
              </a:rPr>
              <a:t>sai</a:t>
            </a:r>
            <a:endParaRPr lang="en-US" b="1" i="1" dirty="0">
              <a:solidFill>
                <a:srgbClr val="00B0F0"/>
              </a:solidFill>
              <a:latin typeface="Times New Roman" panose="02020603050405020304" pitchFamily="18" charset="0"/>
              <a:ea typeface="Calibri" panose="020F0502020204030204" pitchFamily="34" charset="0"/>
              <a:sym typeface="Wingdings" panose="05000000000000000000" pitchFamily="2" charset="2"/>
            </a:endParaRPr>
          </a:p>
          <a:p>
            <a:pPr marL="800100" lvl="1" indent="-342900" algn="just">
              <a:spcBef>
                <a:spcPts val="600"/>
              </a:spcBef>
              <a:spcAft>
                <a:spcPts val="600"/>
              </a:spcAft>
              <a:buFont typeface="Arial" panose="020B0604020202020204" pitchFamily="34" charset="0"/>
              <a:buChar char="•"/>
              <a:defRPr/>
            </a:pP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Rút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kinh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nghiệm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Tạo</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lập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môi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trường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làm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việc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thân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thiện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hợp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tác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và</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chia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sẻ</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giữa</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Người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Quản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lý</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với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nhân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viên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giữa</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các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nhân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viên</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nhất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là</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hỗ</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trợ</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giúp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Nữ</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giới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Giúp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họ</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thoát</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khỏi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các</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suy</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nghĩ</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Tự</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ty”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để</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cùng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hòa</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nhập</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bình</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đẳng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trong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môi</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trường</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làm</a:t>
            </a:r>
            <a:r>
              <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rPr>
              <a:t> </a:t>
            </a:r>
            <a:r>
              <a:rPr lang="en-US" b="1" dirty="0" err="1">
                <a:solidFill>
                  <a:srgbClr val="0070C0"/>
                </a:solidFill>
                <a:latin typeface="Times New Roman" panose="02020603050405020304" pitchFamily="18" charset="0"/>
                <a:ea typeface="Calibri" panose="020F0502020204030204" pitchFamily="34" charset="0"/>
                <a:sym typeface="Wingdings" panose="05000000000000000000" pitchFamily="2" charset="2"/>
              </a:rPr>
              <a:t>việc</a:t>
            </a:r>
            <a:endParaRPr lang="en-US" b="1" dirty="0">
              <a:solidFill>
                <a:srgbClr val="0070C0"/>
              </a:solidFill>
              <a:latin typeface="Times New Roman" panose="02020603050405020304" pitchFamily="18" charset="0"/>
              <a:ea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5487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2EEFADC-C2E2-4BF8-8675-4642EF070BDE}"/>
              </a:ext>
            </a:extLst>
          </p:cNvPr>
          <p:cNvGrpSpPr/>
          <p:nvPr/>
        </p:nvGrpSpPr>
        <p:grpSpPr>
          <a:xfrm>
            <a:off x="3977762" y="3065470"/>
            <a:ext cx="7985638" cy="763789"/>
            <a:chOff x="1758830" y="1709816"/>
            <a:chExt cx="2741161" cy="763789"/>
          </a:xfrm>
        </p:grpSpPr>
        <p:sp>
          <p:nvSpPr>
            <p:cNvPr id="28" name="TextBox 27">
              <a:extLst>
                <a:ext uri="{FF2B5EF4-FFF2-40B4-BE49-F238E27FC236}">
                  <a16:creationId xmlns:a16="http://schemas.microsoft.com/office/drawing/2014/main" id="{4454137D-2791-4707-827D-F43167C3DBCD}"/>
                </a:ext>
              </a:extLst>
            </p:cNvPr>
            <p:cNvSpPr txBox="1"/>
            <p:nvPr/>
          </p:nvSpPr>
          <p:spPr>
            <a:xfrm>
              <a:off x="1758830" y="2073495"/>
              <a:ext cx="2741158" cy="40011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2000" b="0" i="0" u="none" strike="noStrike" kern="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E1AFC78B-56A1-4B57-8C5F-D3A5C932785F}"/>
                </a:ext>
              </a:extLst>
            </p:cNvPr>
            <p:cNvSpPr txBox="1"/>
            <p:nvPr/>
          </p:nvSpPr>
          <p:spPr>
            <a:xfrm>
              <a:off x="1758833" y="1709816"/>
              <a:ext cx="27411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000" b="1" i="0" u="none" strike="noStrike" kern="1200" cap="none" spc="0" normalizeH="0" baseline="0" noProof="0" dirty="0">
                <a:ln>
                  <a:noFill/>
                </a:ln>
                <a:solidFill>
                  <a:srgbClr val="ED7D31"/>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sp>
        <p:nvSpPr>
          <p:cNvPr id="32" name="TextBox 31">
            <a:extLst>
              <a:ext uri="{FF2B5EF4-FFF2-40B4-BE49-F238E27FC236}">
                <a16:creationId xmlns:a16="http://schemas.microsoft.com/office/drawing/2014/main" id="{E79650C5-4100-4868-82D3-EDDB5830F9FB}"/>
              </a:ext>
            </a:extLst>
          </p:cNvPr>
          <p:cNvSpPr txBox="1"/>
          <p:nvPr/>
        </p:nvSpPr>
        <p:spPr>
          <a:xfrm>
            <a:off x="4684345" y="5142526"/>
            <a:ext cx="72028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2000" b="1" i="0" u="none" strike="noStrike" kern="1200" cap="none" spc="0" normalizeH="0" baseline="0" noProof="0" dirty="0">
              <a:ln>
                <a:noFill/>
              </a:ln>
              <a:solidFill>
                <a:srgbClr val="70AD47"/>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7" name="Rounded Rectangle 7">
            <a:extLst>
              <a:ext uri="{FF2B5EF4-FFF2-40B4-BE49-F238E27FC236}">
                <a16:creationId xmlns:a16="http://schemas.microsoft.com/office/drawing/2014/main" id="{148A70F5-3693-4CE7-916C-A16C3C08953F}"/>
              </a:ext>
            </a:extLst>
          </p:cNvPr>
          <p:cNvSpPr/>
          <p:nvPr/>
        </p:nvSpPr>
        <p:spPr>
          <a:xfrm>
            <a:off x="1292331" y="4087491"/>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Round Same Side Corner Rectangle 36">
            <a:extLst>
              <a:ext uri="{FF2B5EF4-FFF2-40B4-BE49-F238E27FC236}">
                <a16:creationId xmlns:a16="http://schemas.microsoft.com/office/drawing/2014/main" id="{DBF38622-D4BF-4A44-A6E9-F7C66F38723F}"/>
              </a:ext>
            </a:extLst>
          </p:cNvPr>
          <p:cNvSpPr/>
          <p:nvPr/>
        </p:nvSpPr>
        <p:spPr>
          <a:xfrm>
            <a:off x="4063240" y="5420447"/>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0" name="Round Same Side Corner Rectangle 36">
            <a:extLst>
              <a:ext uri="{FF2B5EF4-FFF2-40B4-BE49-F238E27FC236}">
                <a16:creationId xmlns:a16="http://schemas.microsoft.com/office/drawing/2014/main" id="{25E34A3D-9615-416A-9F8E-0B09BFE7B32F}"/>
              </a:ext>
            </a:extLst>
          </p:cNvPr>
          <p:cNvSpPr/>
          <p:nvPr/>
        </p:nvSpPr>
        <p:spPr>
          <a:xfrm>
            <a:off x="3335874" y="3279920"/>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pic>
        <p:nvPicPr>
          <p:cNvPr id="11" name="Picture 10" descr="A group of stars in the sky&#10;&#10;Description automatically generated with low confidence">
            <a:extLst>
              <a:ext uri="{FF2B5EF4-FFF2-40B4-BE49-F238E27FC236}">
                <a16:creationId xmlns:a16="http://schemas.microsoft.com/office/drawing/2014/main" id="{E70DA802-D73D-4B1D-9088-C7F287EC80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06472" y="3016899"/>
            <a:ext cx="5285528" cy="3740616"/>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12" name="TextBox 11">
            <a:extLst>
              <a:ext uri="{FF2B5EF4-FFF2-40B4-BE49-F238E27FC236}">
                <a16:creationId xmlns:a16="http://schemas.microsoft.com/office/drawing/2014/main" id="{DA63AA2F-ED04-42FB-AC7B-A493DE91ECD6}"/>
              </a:ext>
            </a:extLst>
          </p:cNvPr>
          <p:cNvSpPr txBox="1">
            <a:spLocks noChangeArrowheads="1"/>
          </p:cNvSpPr>
          <p:nvPr/>
        </p:nvSpPr>
        <p:spPr bwMode="auto">
          <a:xfrm>
            <a:off x="4109188" y="4757806"/>
            <a:ext cx="50075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sz="9600" b="1" dirty="0">
                <a:solidFill>
                  <a:srgbClr val="002060"/>
                </a:solidFill>
                <a:effectLst>
                  <a:outerShdw blurRad="38100" dist="38100" dir="2700000" algn="tl">
                    <a:srgbClr val="000000">
                      <a:alpha val="43137"/>
                    </a:srgbClr>
                  </a:outerShdw>
                </a:effectLst>
                <a:latin typeface="Edwardian Script ITC" panose="030303020407070D0804" pitchFamily="66" charset="0"/>
              </a:rPr>
              <a:t>Thank You!</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95" y="-106559"/>
            <a:ext cx="12186505" cy="2750878"/>
          </a:xfrm>
          <a:prstGeom prst="rect">
            <a:avLst/>
          </a:prstGeom>
        </p:spPr>
      </p:pic>
      <p:sp>
        <p:nvSpPr>
          <p:cNvPr id="3" name="Rectangle 2"/>
          <p:cNvSpPr/>
          <p:nvPr/>
        </p:nvSpPr>
        <p:spPr>
          <a:xfrm>
            <a:off x="582805" y="1723403"/>
            <a:ext cx="10852220" cy="2204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B948166-1D35-404D-8B93-E8055D79B2AD}"/>
              </a:ext>
            </a:extLst>
          </p:cNvPr>
          <p:cNvSpPr txBox="1"/>
          <p:nvPr/>
        </p:nvSpPr>
        <p:spPr>
          <a:xfrm>
            <a:off x="1058787" y="2131821"/>
            <a:ext cx="9702997" cy="2308324"/>
          </a:xfrm>
          <a:prstGeom prst="rect">
            <a:avLst/>
          </a:prstGeom>
          <a:noFill/>
        </p:spPr>
        <p:txBody>
          <a:bodyPr wrap="square" rtlCol="0" anchor="t">
            <a:spAutoFit/>
          </a:bodyPr>
          <a:lstStyle/>
          <a:p>
            <a:pPr lvl="0" algn="just">
              <a:spcBef>
                <a:spcPts val="600"/>
              </a:spcBef>
              <a:spcAft>
                <a:spcPts val="600"/>
              </a:spcAft>
              <a:defRPr/>
            </a:pPr>
            <a:r>
              <a:rPr lang="en-US" sz="2400" b="1" i="1" dirty="0" err="1">
                <a:solidFill>
                  <a:srgbClr val="0070C0"/>
                </a:solidFill>
                <a:latin typeface="Times New Roman" panose="02020603050405020304" pitchFamily="18" charset="0"/>
                <a:ea typeface="Calibri" panose="020F0502020204030204" pitchFamily="34" charset="0"/>
              </a:rPr>
              <a:t>Kể</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lại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một</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số</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tình</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huống</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dẫn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đến</a:t>
            </a:r>
            <a:r>
              <a:rPr lang="en-US" sz="2400" b="1" i="1" dirty="0">
                <a:solidFill>
                  <a:srgbClr val="0070C0"/>
                </a:solidFill>
                <a:latin typeface="Times New Roman" panose="02020603050405020304" pitchFamily="18" charset="0"/>
                <a:ea typeface="Calibri" panose="020F0502020204030204" pitchFamily="34" charset="0"/>
              </a:rPr>
              <a:t> “Nam </a:t>
            </a:r>
            <a:r>
              <a:rPr lang="en-US" sz="2400" b="1" i="1" dirty="0" err="1">
                <a:solidFill>
                  <a:srgbClr val="0070C0"/>
                </a:solidFill>
                <a:latin typeface="Times New Roman" panose="02020603050405020304" pitchFamily="18" charset="0"/>
                <a:ea typeface="Calibri" panose="020F0502020204030204" pitchFamily="34" charset="0"/>
              </a:rPr>
              <a:t>tính</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mức</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Độc</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hại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trong</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môi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trường</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làm</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việc</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với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mong</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muốn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các</a:t>
            </a:r>
            <a:r>
              <a:rPr lang="en-US" sz="2400" b="1" i="1" dirty="0">
                <a:solidFill>
                  <a:srgbClr val="0070C0"/>
                </a:solidFill>
                <a:latin typeface="Times New Roman" panose="02020603050405020304" pitchFamily="18" charset="0"/>
                <a:ea typeface="Calibri" panose="020F0502020204030204" pitchFamily="34" charset="0"/>
              </a:rPr>
              <a:t> Nam </a:t>
            </a:r>
            <a:r>
              <a:rPr lang="en-US" sz="2400" b="1" i="1" dirty="0" err="1">
                <a:solidFill>
                  <a:srgbClr val="0070C0"/>
                </a:solidFill>
                <a:latin typeface="Times New Roman" panose="02020603050405020304" pitchFamily="18" charset="0"/>
                <a:ea typeface="Calibri" panose="020F0502020204030204" pitchFamily="34" charset="0"/>
              </a:rPr>
              <a:t>giới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nói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chung</a:t>
            </a:r>
            <a:r>
              <a:rPr lang="en-US" sz="2400" b="1" i="1" dirty="0">
                <a:solidFill>
                  <a:srgbClr val="0070C0"/>
                </a:solidFill>
                <a:latin typeface="Times New Roman" panose="02020603050405020304" pitchFamily="18" charset="0"/>
                <a:ea typeface="Calibri" panose="020F0502020204030204" pitchFamily="34" charset="0"/>
              </a:rPr>
              <a:t> &amp; Nam </a:t>
            </a:r>
            <a:r>
              <a:rPr lang="en-US" sz="2400" b="1" i="1" dirty="0" err="1">
                <a:solidFill>
                  <a:srgbClr val="0070C0"/>
                </a:solidFill>
                <a:latin typeface="Times New Roman" panose="02020603050405020304" pitchFamily="18" charset="0"/>
                <a:ea typeface="Calibri" panose="020F0502020204030204" pitchFamily="34" charset="0"/>
              </a:rPr>
              <a:t>giới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trong</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môi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trường</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làm</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việc</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hàng</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ngày</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cần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xem</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lại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và</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cân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nhắc</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làm</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việc</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theo</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kỹ</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năng</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linh</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hoạt</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hơn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tận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dụng</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nhiều</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nguồn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lực</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hơn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và</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nhất</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là</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quan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tâm</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động</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viên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Nữ</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giới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tham</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gia</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nhiều</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công</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việc</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chuyên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môn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tại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nơi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làm</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việc</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để</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mỗi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Cá</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nhân</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và</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Tập</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thể</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mang</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lại</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kết</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quả</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tốt</a:t>
            </a:r>
            <a:r>
              <a:rPr lang="en-US" sz="2400" b="1" i="1" dirty="0">
                <a:solidFill>
                  <a:srgbClr val="0070C0"/>
                </a:solidFill>
                <a:latin typeface="Times New Roman" panose="02020603050405020304" pitchFamily="18" charset="0"/>
                <a:ea typeface="Calibri" panose="020F0502020204030204" pitchFamily="34" charset="0"/>
              </a:rPr>
              <a:t> </a:t>
            </a:r>
            <a:r>
              <a:rPr lang="en-US" sz="2400" b="1" i="1" dirty="0" err="1">
                <a:solidFill>
                  <a:srgbClr val="0070C0"/>
                </a:solidFill>
                <a:latin typeface="Times New Roman" panose="02020603050405020304" pitchFamily="18" charset="0"/>
                <a:ea typeface="Calibri" panose="020F0502020204030204" pitchFamily="34" charset="0"/>
              </a:rPr>
              <a:t>hơn</a:t>
            </a:r>
            <a:r>
              <a:rPr lang="en-US" sz="2400" b="1" i="1" dirty="0">
                <a:solidFill>
                  <a:srgbClr val="0070C0"/>
                </a:solidFill>
                <a:latin typeface="Times New Roman" panose="02020603050405020304" pitchFamily="18" charset="0"/>
                <a:ea typeface="Calibri" panose="020F0502020204030204" pitchFamily="34" charset="0"/>
              </a:rPr>
              <a:t>.</a:t>
            </a:r>
            <a:endParaRPr lang="en-US" sz="2400" b="1" i="1" dirty="0">
              <a:solidFill>
                <a:srgbClr val="00B0F0"/>
              </a:solidFill>
              <a:latin typeface="Times New Roman" panose="02020603050405020304" pitchFamily="18" charset="0"/>
              <a:ea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41795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09">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413">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4656</TotalTime>
  <Words>2486</Words>
  <Application>Microsoft Office PowerPoint</Application>
  <PresentationFormat>Widescreen</PresentationFormat>
  <Paragraphs>109</Paragraphs>
  <Slides>8</Slides>
  <Notes>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8</vt:i4>
      </vt:variant>
    </vt:vector>
  </HeadingPairs>
  <TitlesOfParts>
    <vt:vector size="24" baseType="lpstr">
      <vt:lpstr>Arial</vt:lpstr>
      <vt:lpstr>Arimo</vt:lpstr>
      <vt:lpstr>Calibri</vt:lpstr>
      <vt:lpstr>Calibri Light</vt:lpstr>
      <vt:lpstr>Courier New</vt:lpstr>
      <vt:lpstr>Edwardian Script ITC</vt:lpstr>
      <vt:lpstr>Helvetica</vt:lpstr>
      <vt:lpstr>HelveticaBlackVU</vt:lpstr>
      <vt:lpstr>Open Sans</vt:lpstr>
      <vt:lpstr>Segoe UI</vt:lpstr>
      <vt:lpstr>Times New Roman</vt:lpstr>
      <vt:lpstr>Wingdings</vt:lpstr>
      <vt:lpstr>Office Theme</vt:lpstr>
      <vt:lpstr>Contents Slide Master</vt:lpstr>
      <vt:lpstr>1_Contents Slide Master</vt:lpstr>
      <vt:lpstr>Template PresentationGo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Vĩnh Toàn (CPC-KH.CV)</dc:creator>
  <cp:lastModifiedBy>Nguyen Hoai Nam - Ban TCNS - EVNNPC</cp:lastModifiedBy>
  <cp:revision>191</cp:revision>
  <cp:lastPrinted>2023-11-20T03:48:36Z</cp:lastPrinted>
  <dcterms:created xsi:type="dcterms:W3CDTF">2022-03-16T00:39:31Z</dcterms:created>
  <dcterms:modified xsi:type="dcterms:W3CDTF">2024-03-05T08:34:31Z</dcterms:modified>
</cp:coreProperties>
</file>