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95" r:id="rId6"/>
    <p:sldMasterId id="2147483705" r:id="rId7"/>
  </p:sldMasterIdLst>
  <p:notesMasterIdLst>
    <p:notesMasterId r:id="rId15"/>
  </p:notesMasterIdLst>
  <p:sldIdLst>
    <p:sldId id="282" r:id="rId8"/>
    <p:sldId id="3302" r:id="rId9"/>
    <p:sldId id="3299" r:id="rId10"/>
    <p:sldId id="3296" r:id="rId11"/>
    <p:sldId id="3310" r:id="rId12"/>
    <p:sldId id="3309" r:id="rId13"/>
    <p:sldId id="3293" r:id="rId14"/>
  </p:sldIdLst>
  <p:sldSz cx="12192000" cy="6858000"/>
  <p:notesSz cx="7010400" cy="9296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lena Persson" initials="EP" lastIdx="1" clrIdx="0">
    <p:extLst>
      <p:ext uri="{19B8F6BF-5375-455C-9EA6-DF929625EA0E}">
        <p15:presenceInfo xmlns:p15="http://schemas.microsoft.com/office/powerpoint/2012/main" userId="S::evalena.persson@NIR.se::401865c9-1111-4101-a31d-c199671a911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84C"/>
    <a:srgbClr val="F34B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60362D-7552-4A43-850B-02D5C5907E14}" v="21" dt="2023-11-27T01:07:49.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73144" autoAdjust="0"/>
  </p:normalViewPr>
  <p:slideViewPr>
    <p:cSldViewPr snapToGrid="0" snapToObjects="1" showGuides="1">
      <p:cViewPr varScale="1">
        <p:scale>
          <a:sx n="38" d="100"/>
          <a:sy n="38" d="100"/>
        </p:scale>
        <p:origin x="1032"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u Hien Nguyen" userId="fbdffda0-e7b4-4412-ad62-d7fd4b75ebca" providerId="ADAL" clId="{FF60362D-7552-4A43-850B-02D5C5907E14}"/>
    <pc:docChg chg="delSld modSld sldOrd delMainMaster">
      <pc:chgData name="Thu Hien Nguyen" userId="fbdffda0-e7b4-4412-ad62-d7fd4b75ebca" providerId="ADAL" clId="{FF60362D-7552-4A43-850B-02D5C5907E14}" dt="2023-11-27T01:07:49.191" v="105" actId="478"/>
      <pc:docMkLst>
        <pc:docMk/>
      </pc:docMkLst>
      <pc:sldChg chg="delSp modSp mod">
        <pc:chgData name="Thu Hien Nguyen" userId="fbdffda0-e7b4-4412-ad62-d7fd4b75ebca" providerId="ADAL" clId="{FF60362D-7552-4A43-850B-02D5C5907E14}" dt="2023-11-27T01:00:09.831" v="10" actId="478"/>
        <pc:sldMkLst>
          <pc:docMk/>
          <pc:sldMk cId="3978390809" sldId="282"/>
        </pc:sldMkLst>
        <pc:spChg chg="mod">
          <ac:chgData name="Thu Hien Nguyen" userId="fbdffda0-e7b4-4412-ad62-d7fd4b75ebca" providerId="ADAL" clId="{FF60362D-7552-4A43-850B-02D5C5907E14}" dt="2023-11-27T00:59:59.650" v="5" actId="20577"/>
          <ac:spMkLst>
            <pc:docMk/>
            <pc:sldMk cId="3978390809" sldId="282"/>
            <ac:spMk id="6" creationId="{D186F51B-89BD-4E69-9D84-0D623A2DCF35}"/>
          </ac:spMkLst>
        </pc:spChg>
        <pc:picChg chg="del">
          <ac:chgData name="Thu Hien Nguyen" userId="fbdffda0-e7b4-4412-ad62-d7fd4b75ebca" providerId="ADAL" clId="{FF60362D-7552-4A43-850B-02D5C5907E14}" dt="2023-11-27T01:00:09.191" v="9" actId="478"/>
          <ac:picMkLst>
            <pc:docMk/>
            <pc:sldMk cId="3978390809" sldId="282"/>
            <ac:picMk id="2" creationId="{A2B70F80-3150-4A35-942E-14945DD08EAB}"/>
          </ac:picMkLst>
        </pc:picChg>
        <pc:picChg chg="del">
          <ac:chgData name="Thu Hien Nguyen" userId="fbdffda0-e7b4-4412-ad62-d7fd4b75ebca" providerId="ADAL" clId="{FF60362D-7552-4A43-850B-02D5C5907E14}" dt="2023-11-27T01:00:06.716" v="6" actId="478"/>
          <ac:picMkLst>
            <pc:docMk/>
            <pc:sldMk cId="3978390809" sldId="282"/>
            <ac:picMk id="5" creationId="{BB5EA2DE-5B83-32D5-DCF7-330A3925AFEB}"/>
          </ac:picMkLst>
        </pc:picChg>
        <pc:picChg chg="del">
          <ac:chgData name="Thu Hien Nguyen" userId="fbdffda0-e7b4-4412-ad62-d7fd4b75ebca" providerId="ADAL" clId="{FF60362D-7552-4A43-850B-02D5C5907E14}" dt="2023-11-27T01:00:07.339" v="7" actId="478"/>
          <ac:picMkLst>
            <pc:docMk/>
            <pc:sldMk cId="3978390809" sldId="282"/>
            <ac:picMk id="7" creationId="{E89F7D4C-7F93-A00D-A8B1-8AE49FC562F6}"/>
          </ac:picMkLst>
        </pc:picChg>
        <pc:picChg chg="del">
          <ac:chgData name="Thu Hien Nguyen" userId="fbdffda0-e7b4-4412-ad62-d7fd4b75ebca" providerId="ADAL" clId="{FF60362D-7552-4A43-850B-02D5C5907E14}" dt="2023-11-27T01:00:08.430" v="8" actId="478"/>
          <ac:picMkLst>
            <pc:docMk/>
            <pc:sldMk cId="3978390809" sldId="282"/>
            <ac:picMk id="8" creationId="{8210A011-225F-63B6-D5FC-C5C7B1C86D8E}"/>
          </ac:picMkLst>
        </pc:picChg>
        <pc:picChg chg="del">
          <ac:chgData name="Thu Hien Nguyen" userId="fbdffda0-e7b4-4412-ad62-d7fd4b75ebca" providerId="ADAL" clId="{FF60362D-7552-4A43-850B-02D5C5907E14}" dt="2023-11-27T01:00:09.831" v="10" actId="478"/>
          <ac:picMkLst>
            <pc:docMk/>
            <pc:sldMk cId="3978390809" sldId="282"/>
            <ac:picMk id="9" creationId="{A574CCFD-616A-1545-728F-0E7226D72ECD}"/>
          </ac:picMkLst>
        </pc:picChg>
      </pc:sldChg>
      <pc:sldChg chg="del">
        <pc:chgData name="Thu Hien Nguyen" userId="fbdffda0-e7b4-4412-ad62-d7fd4b75ebca" providerId="ADAL" clId="{FF60362D-7552-4A43-850B-02D5C5907E14}" dt="2023-11-27T01:06:30.498" v="100" actId="2696"/>
        <pc:sldMkLst>
          <pc:docMk/>
          <pc:sldMk cId="3942391414" sldId="3287"/>
        </pc:sldMkLst>
      </pc:sldChg>
      <pc:sldChg chg="del">
        <pc:chgData name="Thu Hien Nguyen" userId="fbdffda0-e7b4-4412-ad62-d7fd4b75ebca" providerId="ADAL" clId="{FF60362D-7552-4A43-850B-02D5C5907E14}" dt="2023-11-27T01:06:30.498" v="100" actId="2696"/>
        <pc:sldMkLst>
          <pc:docMk/>
          <pc:sldMk cId="655763594" sldId="3288"/>
        </pc:sldMkLst>
      </pc:sldChg>
      <pc:sldChg chg="del">
        <pc:chgData name="Thu Hien Nguyen" userId="fbdffda0-e7b4-4412-ad62-d7fd4b75ebca" providerId="ADAL" clId="{FF60362D-7552-4A43-850B-02D5C5907E14}" dt="2023-11-27T01:06:30.498" v="100" actId="2696"/>
        <pc:sldMkLst>
          <pc:docMk/>
          <pc:sldMk cId="361534410" sldId="3291"/>
        </pc:sldMkLst>
      </pc:sldChg>
      <pc:sldChg chg="del">
        <pc:chgData name="Thu Hien Nguyen" userId="fbdffda0-e7b4-4412-ad62-d7fd4b75ebca" providerId="ADAL" clId="{FF60362D-7552-4A43-850B-02D5C5907E14}" dt="2023-11-27T01:06:30.498" v="100" actId="2696"/>
        <pc:sldMkLst>
          <pc:docMk/>
          <pc:sldMk cId="3941053784" sldId="3292"/>
        </pc:sldMkLst>
      </pc:sldChg>
      <pc:sldChg chg="delSp">
        <pc:chgData name="Thu Hien Nguyen" userId="fbdffda0-e7b4-4412-ad62-d7fd4b75ebca" providerId="ADAL" clId="{FF60362D-7552-4A43-850B-02D5C5907E14}" dt="2023-11-27T01:04:54.683" v="99" actId="478"/>
        <pc:sldMkLst>
          <pc:docMk/>
          <pc:sldMk cId="2281314297" sldId="3296"/>
        </pc:sldMkLst>
        <pc:picChg chg="del">
          <ac:chgData name="Thu Hien Nguyen" userId="fbdffda0-e7b4-4412-ad62-d7fd4b75ebca" providerId="ADAL" clId="{FF60362D-7552-4A43-850B-02D5C5907E14}" dt="2023-11-27T01:04:53.858" v="98" actId="478"/>
          <ac:picMkLst>
            <pc:docMk/>
            <pc:sldMk cId="2281314297" sldId="3296"/>
            <ac:picMk id="2" creationId="{2910E039-E7DA-93C6-9583-B01BB10029BC}"/>
          </ac:picMkLst>
        </pc:picChg>
        <pc:picChg chg="del">
          <ac:chgData name="Thu Hien Nguyen" userId="fbdffda0-e7b4-4412-ad62-d7fd4b75ebca" providerId="ADAL" clId="{FF60362D-7552-4A43-850B-02D5C5907E14}" dt="2023-11-27T01:04:49.402" v="95" actId="478"/>
          <ac:picMkLst>
            <pc:docMk/>
            <pc:sldMk cId="2281314297" sldId="3296"/>
            <ac:picMk id="4" creationId="{C1915BC6-4D8C-7356-A334-492998B82D92}"/>
          </ac:picMkLst>
        </pc:picChg>
        <pc:picChg chg="del">
          <ac:chgData name="Thu Hien Nguyen" userId="fbdffda0-e7b4-4412-ad62-d7fd4b75ebca" providerId="ADAL" clId="{FF60362D-7552-4A43-850B-02D5C5907E14}" dt="2023-11-27T01:04:51.407" v="96" actId="478"/>
          <ac:picMkLst>
            <pc:docMk/>
            <pc:sldMk cId="2281314297" sldId="3296"/>
            <ac:picMk id="5" creationId="{537930DC-FDBF-93E6-6558-392B8121EDC2}"/>
          </ac:picMkLst>
        </pc:picChg>
        <pc:picChg chg="del">
          <ac:chgData name="Thu Hien Nguyen" userId="fbdffda0-e7b4-4412-ad62-d7fd4b75ebca" providerId="ADAL" clId="{FF60362D-7552-4A43-850B-02D5C5907E14}" dt="2023-11-27T01:04:53.126" v="97" actId="478"/>
          <ac:picMkLst>
            <pc:docMk/>
            <pc:sldMk cId="2281314297" sldId="3296"/>
            <ac:picMk id="6" creationId="{39365BA6-3819-A58B-E142-276051EF1E8B}"/>
          </ac:picMkLst>
        </pc:picChg>
        <pc:picChg chg="del">
          <ac:chgData name="Thu Hien Nguyen" userId="fbdffda0-e7b4-4412-ad62-d7fd4b75ebca" providerId="ADAL" clId="{FF60362D-7552-4A43-850B-02D5C5907E14}" dt="2023-11-27T01:04:54.683" v="99" actId="478"/>
          <ac:picMkLst>
            <pc:docMk/>
            <pc:sldMk cId="2281314297" sldId="3296"/>
            <ac:picMk id="9" creationId="{83ACCD82-B9DF-F147-6821-70FB10DCA678}"/>
          </ac:picMkLst>
        </pc:picChg>
      </pc:sldChg>
      <pc:sldChg chg="modSp mod">
        <pc:chgData name="Thu Hien Nguyen" userId="fbdffda0-e7b4-4412-ad62-d7fd4b75ebca" providerId="ADAL" clId="{FF60362D-7552-4A43-850B-02D5C5907E14}" dt="2023-11-27T01:04:32.253" v="94" actId="2711"/>
        <pc:sldMkLst>
          <pc:docMk/>
          <pc:sldMk cId="2932017380" sldId="3299"/>
        </pc:sldMkLst>
        <pc:spChg chg="mod">
          <ac:chgData name="Thu Hien Nguyen" userId="fbdffda0-e7b4-4412-ad62-d7fd4b75ebca" providerId="ADAL" clId="{FF60362D-7552-4A43-850B-02D5C5907E14}" dt="2023-11-27T01:04:32.253" v="94" actId="2711"/>
          <ac:spMkLst>
            <pc:docMk/>
            <pc:sldMk cId="2932017380" sldId="3299"/>
            <ac:spMk id="10" creationId="{018E3801-53B4-43E7-89C0-74D3B6E0675C}"/>
          </ac:spMkLst>
        </pc:spChg>
      </pc:sldChg>
      <pc:sldChg chg="del">
        <pc:chgData name="Thu Hien Nguyen" userId="fbdffda0-e7b4-4412-ad62-d7fd4b75ebca" providerId="ADAL" clId="{FF60362D-7552-4A43-850B-02D5C5907E14}" dt="2023-11-27T01:06:30.498" v="100" actId="2696"/>
        <pc:sldMkLst>
          <pc:docMk/>
          <pc:sldMk cId="3480194959" sldId="3300"/>
        </pc:sldMkLst>
      </pc:sldChg>
      <pc:sldChg chg="delSp ord">
        <pc:chgData name="Thu Hien Nguyen" userId="fbdffda0-e7b4-4412-ad62-d7fd4b75ebca" providerId="ADAL" clId="{FF60362D-7552-4A43-850B-02D5C5907E14}" dt="2023-11-27T01:01:44.792" v="18" actId="478"/>
        <pc:sldMkLst>
          <pc:docMk/>
          <pc:sldMk cId="488599231" sldId="3302"/>
        </pc:sldMkLst>
        <pc:picChg chg="del">
          <ac:chgData name="Thu Hien Nguyen" userId="fbdffda0-e7b4-4412-ad62-d7fd4b75ebca" providerId="ADAL" clId="{FF60362D-7552-4A43-850B-02D5C5907E14}" dt="2023-11-27T01:01:44.061" v="17" actId="478"/>
          <ac:picMkLst>
            <pc:docMk/>
            <pc:sldMk cId="488599231" sldId="3302"/>
            <ac:picMk id="2" creationId="{E346735E-F5CC-0733-8726-D06BE81AD24B}"/>
          </ac:picMkLst>
        </pc:picChg>
        <pc:picChg chg="del">
          <ac:chgData name="Thu Hien Nguyen" userId="fbdffda0-e7b4-4412-ad62-d7fd4b75ebca" providerId="ADAL" clId="{FF60362D-7552-4A43-850B-02D5C5907E14}" dt="2023-11-27T01:01:41.825" v="14" actId="478"/>
          <ac:picMkLst>
            <pc:docMk/>
            <pc:sldMk cId="488599231" sldId="3302"/>
            <ac:picMk id="4" creationId="{FCCCC9DF-3666-6E1C-3987-495A0839D66B}"/>
          </ac:picMkLst>
        </pc:picChg>
        <pc:picChg chg="del">
          <ac:chgData name="Thu Hien Nguyen" userId="fbdffda0-e7b4-4412-ad62-d7fd4b75ebca" providerId="ADAL" clId="{FF60362D-7552-4A43-850B-02D5C5907E14}" dt="2023-11-27T01:01:42.590" v="15" actId="478"/>
          <ac:picMkLst>
            <pc:docMk/>
            <pc:sldMk cId="488599231" sldId="3302"/>
            <ac:picMk id="5" creationId="{3091BB7A-EA8F-BBBD-E6AC-6CA70725AB92}"/>
          </ac:picMkLst>
        </pc:picChg>
        <pc:picChg chg="del">
          <ac:chgData name="Thu Hien Nguyen" userId="fbdffda0-e7b4-4412-ad62-d7fd4b75ebca" providerId="ADAL" clId="{FF60362D-7552-4A43-850B-02D5C5907E14}" dt="2023-11-27T01:01:43.336" v="16" actId="478"/>
          <ac:picMkLst>
            <pc:docMk/>
            <pc:sldMk cId="488599231" sldId="3302"/>
            <ac:picMk id="6" creationId="{ED442DB0-4474-0F94-F3CB-8C65ADAA170B}"/>
          </ac:picMkLst>
        </pc:picChg>
        <pc:picChg chg="del">
          <ac:chgData name="Thu Hien Nguyen" userId="fbdffda0-e7b4-4412-ad62-d7fd4b75ebca" providerId="ADAL" clId="{FF60362D-7552-4A43-850B-02D5C5907E14}" dt="2023-11-27T01:01:44.792" v="18" actId="478"/>
          <ac:picMkLst>
            <pc:docMk/>
            <pc:sldMk cId="488599231" sldId="3302"/>
            <ac:picMk id="9" creationId="{20E2F3A0-153A-6270-471D-BF91891A296B}"/>
          </ac:picMkLst>
        </pc:picChg>
      </pc:sldChg>
      <pc:sldChg chg="del">
        <pc:chgData name="Thu Hien Nguyen" userId="fbdffda0-e7b4-4412-ad62-d7fd4b75ebca" providerId="ADAL" clId="{FF60362D-7552-4A43-850B-02D5C5907E14}" dt="2023-11-27T01:00:38.583" v="11" actId="2696"/>
        <pc:sldMkLst>
          <pc:docMk/>
          <pc:sldMk cId="2545729361" sldId="3303"/>
        </pc:sldMkLst>
      </pc:sldChg>
      <pc:sldChg chg="del">
        <pc:chgData name="Thu Hien Nguyen" userId="fbdffda0-e7b4-4412-ad62-d7fd4b75ebca" providerId="ADAL" clId="{FF60362D-7552-4A43-850B-02D5C5907E14}" dt="2023-11-27T01:00:38.583" v="11" actId="2696"/>
        <pc:sldMkLst>
          <pc:docMk/>
          <pc:sldMk cId="1580307490" sldId="3304"/>
        </pc:sldMkLst>
      </pc:sldChg>
      <pc:sldChg chg="del">
        <pc:chgData name="Thu Hien Nguyen" userId="fbdffda0-e7b4-4412-ad62-d7fd4b75ebca" providerId="ADAL" clId="{FF60362D-7552-4A43-850B-02D5C5907E14}" dt="2023-11-27T01:06:30.498" v="100" actId="2696"/>
        <pc:sldMkLst>
          <pc:docMk/>
          <pc:sldMk cId="2505879604" sldId="3306"/>
        </pc:sldMkLst>
      </pc:sldChg>
      <pc:sldChg chg="del">
        <pc:chgData name="Thu Hien Nguyen" userId="fbdffda0-e7b4-4412-ad62-d7fd4b75ebca" providerId="ADAL" clId="{FF60362D-7552-4A43-850B-02D5C5907E14}" dt="2023-11-27T01:00:38.583" v="11" actId="2696"/>
        <pc:sldMkLst>
          <pc:docMk/>
          <pc:sldMk cId="1427224723" sldId="3308"/>
        </pc:sldMkLst>
      </pc:sldChg>
      <pc:sldChg chg="delSp">
        <pc:chgData name="Thu Hien Nguyen" userId="fbdffda0-e7b4-4412-ad62-d7fd4b75ebca" providerId="ADAL" clId="{FF60362D-7552-4A43-850B-02D5C5907E14}" dt="2023-11-27T01:07:49.191" v="105" actId="478"/>
        <pc:sldMkLst>
          <pc:docMk/>
          <pc:sldMk cId="3209139275" sldId="3310"/>
        </pc:sldMkLst>
        <pc:picChg chg="del">
          <ac:chgData name="Thu Hien Nguyen" userId="fbdffda0-e7b4-4412-ad62-d7fd4b75ebca" providerId="ADAL" clId="{FF60362D-7552-4A43-850B-02D5C5907E14}" dt="2023-11-27T01:07:48.310" v="104" actId="478"/>
          <ac:picMkLst>
            <pc:docMk/>
            <pc:sldMk cId="3209139275" sldId="3310"/>
            <ac:picMk id="2" creationId="{DB25A42B-2699-C7AE-1224-4B03AC0F15DF}"/>
          </ac:picMkLst>
        </pc:picChg>
        <pc:picChg chg="del">
          <ac:chgData name="Thu Hien Nguyen" userId="fbdffda0-e7b4-4412-ad62-d7fd4b75ebca" providerId="ADAL" clId="{FF60362D-7552-4A43-850B-02D5C5907E14}" dt="2023-11-27T01:07:46.085" v="101" actId="478"/>
          <ac:picMkLst>
            <pc:docMk/>
            <pc:sldMk cId="3209139275" sldId="3310"/>
            <ac:picMk id="3" creationId="{B511B6D2-C9E2-9D31-2E8F-FDB2D53C310C}"/>
          </ac:picMkLst>
        </pc:picChg>
        <pc:picChg chg="del">
          <ac:chgData name="Thu Hien Nguyen" userId="fbdffda0-e7b4-4412-ad62-d7fd4b75ebca" providerId="ADAL" clId="{FF60362D-7552-4A43-850B-02D5C5907E14}" dt="2023-11-27T01:07:46.840" v="102" actId="478"/>
          <ac:picMkLst>
            <pc:docMk/>
            <pc:sldMk cId="3209139275" sldId="3310"/>
            <ac:picMk id="5" creationId="{E5AD655F-8C9C-372F-C2A9-0A9D42EC2837}"/>
          </ac:picMkLst>
        </pc:picChg>
        <pc:picChg chg="del">
          <ac:chgData name="Thu Hien Nguyen" userId="fbdffda0-e7b4-4412-ad62-d7fd4b75ebca" providerId="ADAL" clId="{FF60362D-7552-4A43-850B-02D5C5907E14}" dt="2023-11-27T01:07:47.644" v="103" actId="478"/>
          <ac:picMkLst>
            <pc:docMk/>
            <pc:sldMk cId="3209139275" sldId="3310"/>
            <ac:picMk id="6" creationId="{68460DE6-C53C-5506-59EF-18BDF2842A2E}"/>
          </ac:picMkLst>
        </pc:picChg>
        <pc:picChg chg="del">
          <ac:chgData name="Thu Hien Nguyen" userId="fbdffda0-e7b4-4412-ad62-d7fd4b75ebca" providerId="ADAL" clId="{FF60362D-7552-4A43-850B-02D5C5907E14}" dt="2023-11-27T01:07:49.191" v="105" actId="478"/>
          <ac:picMkLst>
            <pc:docMk/>
            <pc:sldMk cId="3209139275" sldId="3310"/>
            <ac:picMk id="9" creationId="{97CFA989-DD28-0930-A3B2-8706B6FDE33B}"/>
          </ac:picMkLst>
        </pc:picChg>
      </pc:sldChg>
      <pc:sldMasterChg chg="del delSldLayout">
        <pc:chgData name="Thu Hien Nguyen" userId="fbdffda0-e7b4-4412-ad62-d7fd4b75ebca" providerId="ADAL" clId="{FF60362D-7552-4A43-850B-02D5C5907E14}" dt="2023-11-27T01:06:30.498" v="100" actId="2696"/>
        <pc:sldMasterMkLst>
          <pc:docMk/>
          <pc:sldMasterMk cId="387878701" sldId="2147483671"/>
        </pc:sldMasterMkLst>
        <pc:sldLayoutChg chg="del">
          <pc:chgData name="Thu Hien Nguyen" userId="fbdffda0-e7b4-4412-ad62-d7fd4b75ebca" providerId="ADAL" clId="{FF60362D-7552-4A43-850B-02D5C5907E14}" dt="2023-11-27T01:06:30.498" v="100" actId="2696"/>
          <pc:sldLayoutMkLst>
            <pc:docMk/>
            <pc:sldMasterMk cId="387878701" sldId="2147483671"/>
            <pc:sldLayoutMk cId="4080369475" sldId="2147483672"/>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3965409367" sldId="2147483673"/>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1030211137" sldId="2147483674"/>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3154830590" sldId="2147483675"/>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2936173212" sldId="2147483676"/>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3618276247" sldId="2147483677"/>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3842576737" sldId="2147483678"/>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3186752584" sldId="2147483679"/>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2548750572" sldId="2147483680"/>
          </pc:sldLayoutMkLst>
        </pc:sldLayoutChg>
        <pc:sldLayoutChg chg="del">
          <pc:chgData name="Thu Hien Nguyen" userId="fbdffda0-e7b4-4412-ad62-d7fd4b75ebca" providerId="ADAL" clId="{FF60362D-7552-4A43-850B-02D5C5907E14}" dt="2023-11-27T01:06:30.498" v="100" actId="2696"/>
          <pc:sldLayoutMkLst>
            <pc:docMk/>
            <pc:sldMasterMk cId="387878701" sldId="2147483671"/>
            <pc:sldLayoutMk cId="2201029775" sldId="214748368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Platshållare för datum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E1B5AEE-B41A-4E8A-8FAD-CA6F8BC71583}" type="datetimeFigureOut">
              <a:rPr lang="en-GB" smtClean="0"/>
              <a:t>27/11/2023</a:t>
            </a:fld>
            <a:endParaRPr lang="en-GB"/>
          </a:p>
        </p:txBody>
      </p:sp>
      <p:sp>
        <p:nvSpPr>
          <p:cNvPr id="4" name="Platshållare för bildobjekt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Platshållare för anteckninga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Platshållare för bildnumm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D3B455A-7965-495A-8200-A9B62F1E5537}" type="slidenum">
              <a:rPr lang="en-GB" smtClean="0"/>
              <a:t>‹#›</a:t>
            </a:fld>
            <a:endParaRPr lang="en-GB"/>
          </a:p>
        </p:txBody>
      </p:sp>
    </p:spTree>
    <p:extLst>
      <p:ext uri="{BB962C8B-B14F-4D97-AF65-F5344CB8AC3E}">
        <p14:creationId xmlns:p14="http://schemas.microsoft.com/office/powerpoint/2010/main" val="976244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5"/>
          </p:nvPr>
        </p:nvSpPr>
        <p:spPr/>
        <p:txBody>
          <a:bodyPr/>
          <a:lstStyle/>
          <a:p>
            <a:pPr defTabSz="931774">
              <a:defRPr/>
            </a:pPr>
            <a:fld id="{1C996984-76FC-4980-BB0C-9677D3662B0C}" type="slidenum">
              <a:rPr lang="en-GB">
                <a:solidFill>
                  <a:prstClr val="black"/>
                </a:solidFill>
                <a:latin typeface="Calibri" panose="020F0502020204030204"/>
              </a:rPr>
              <a:pPr defTabSz="931774">
                <a:defRPr/>
              </a:pPr>
              <a:t>1</a:t>
            </a:fld>
            <a:endParaRPr lang="en-GB">
              <a:solidFill>
                <a:prstClr val="black"/>
              </a:solidFill>
              <a:latin typeface="Calibri" panose="020F0502020204030204"/>
            </a:endParaRPr>
          </a:p>
        </p:txBody>
      </p:sp>
    </p:spTree>
    <p:extLst>
      <p:ext uri="{BB962C8B-B14F-4D97-AF65-F5344CB8AC3E}">
        <p14:creationId xmlns:p14="http://schemas.microsoft.com/office/powerpoint/2010/main" val="205832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GB" sz="1800" dirty="0">
                <a:latin typeface="Arial Nova" panose="020B0504020202020204" pitchFamily="34" charset="0"/>
                <a:ea typeface="Times New Roman" panose="02020603050405020304" pitchFamily="18" charset="0"/>
                <a:cs typeface="Segoe UI" panose="020B0502040204020203" pitchFamily="34" charset="0"/>
              </a:rPr>
              <a:t>Many companies understand the relationship between gender equality and increased innovation and profitability. They have an ambition to increase gender equality and carry out activities to empower women in the workplace. The problem is that gender equality mainly has become a woman’s issue</a:t>
            </a:r>
            <a:r>
              <a:rPr lang="en-SE" sz="1800" b="1" dirty="0">
                <a:latin typeface="Arial Nova" panose="020B0504020202020204" pitchFamily="34" charset="0"/>
                <a:ea typeface="Times New Roman" panose="02020603050405020304" pitchFamily="18" charset="0"/>
                <a:cs typeface="Segoe UI" panose="020B0502040204020203" pitchFamily="34" charset="0"/>
              </a:rPr>
              <a:t>. </a:t>
            </a:r>
            <a:r>
              <a:rPr lang="en-US" sz="1800" dirty="0">
                <a:latin typeface="Arial Nova" panose="020B0504020202020204" pitchFamily="34" charset="0"/>
                <a:ea typeface="Times New Roman" panose="02020603050405020304" pitchFamily="18" charset="0"/>
                <a:cs typeface="Segoe UI" panose="020B0502040204020203" pitchFamily="34" charset="0"/>
              </a:rPr>
              <a:t>To change attitudes and gender stereotypes both men and women need to be involved. </a:t>
            </a:r>
            <a:r>
              <a:rPr lang="en-SE" sz="1800" dirty="0">
                <a:latin typeface="Arial Nova" panose="020B0504020202020204" pitchFamily="34" charset="0"/>
                <a:ea typeface="Times New Roman" panose="02020603050405020304" pitchFamily="18" charset="0"/>
                <a:cs typeface="Segoe UI" panose="020B0502040204020203" pitchFamily="34" charset="0"/>
              </a:rPr>
              <a:t> </a:t>
            </a:r>
            <a:r>
              <a:rPr lang="en-SE" sz="1800" dirty="0">
                <a:latin typeface="Calibri" panose="020F0502020204030204" pitchFamily="34" charset="0"/>
                <a:ea typeface="Times New Roman" panose="02020603050405020304" pitchFamily="18" charset="0"/>
              </a:rPr>
              <a:t> </a:t>
            </a:r>
            <a:endParaRPr lang="en-SE" dirty="0"/>
          </a:p>
        </p:txBody>
      </p:sp>
    </p:spTree>
    <p:extLst>
      <p:ext uri="{BB962C8B-B14F-4D97-AF65-F5344CB8AC3E}">
        <p14:creationId xmlns:p14="http://schemas.microsoft.com/office/powerpoint/2010/main" val="2559216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GB" sz="1800" dirty="0">
                <a:effectLst/>
                <a:latin typeface="Arial Nova" panose="020B0504020202020204" pitchFamily="34" charset="0"/>
                <a:ea typeface="Times New Roman" panose="02020603050405020304" pitchFamily="18" charset="0"/>
                <a:cs typeface="Segoe UI" panose="020B0502040204020203" pitchFamily="34" charset="0"/>
              </a:rPr>
              <a:t>Vietnam has one of the highest female labour-force participation rates in the world and has a relatively high proportion females in management positions compared to other Asian countries. However, patriarchal attitudes and normative stereotypes regarding gender roles and responsibilities persist. Gender bias is </a:t>
            </a:r>
            <a:r>
              <a:rPr lang="en-SE" sz="1800" dirty="0">
                <a:effectLst/>
                <a:latin typeface="Calibri" panose="020F0502020204030204" pitchFamily="34" charset="0"/>
                <a:ea typeface="Times New Roman" panose="02020603050405020304" pitchFamily="18" charset="0"/>
              </a:rPr>
              <a:t>confining Vietnamese women to caregiving roles, stopping them from considering different types of work and from advancing professionally</a:t>
            </a:r>
            <a:r>
              <a:rPr lang="en-GB" sz="1800" baseline="300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Arial" panose="020B0604020202020204" pitchFamily="34" charset="0"/>
                <a:ea typeface="Times New Roman" panose="02020603050405020304" pitchFamily="18" charset="0"/>
              </a:rPr>
              <a:t> </a:t>
            </a:r>
            <a:r>
              <a:rPr lang="en-GB" sz="1800" dirty="0">
                <a:effectLst/>
                <a:latin typeface="Arial Nova" panose="020B0504020202020204" pitchFamily="34" charset="0"/>
                <a:ea typeface="Times New Roman" panose="02020603050405020304" pitchFamily="18" charset="0"/>
                <a:cs typeface="Segoe UI" panose="020B0502040204020203" pitchFamily="34" charset="0"/>
              </a:rPr>
              <a:t>The </a:t>
            </a:r>
            <a:r>
              <a:rPr lang="en-SE" sz="1800" dirty="0">
                <a:effectLst/>
                <a:latin typeface="Calibri" panose="020F0502020204030204" pitchFamily="34" charset="0"/>
                <a:ea typeface="Times New Roman" panose="02020603050405020304" pitchFamily="18" charset="0"/>
              </a:rPr>
              <a:t>UN Committee on the Elimination of Discrimination against Women (CEDAW) has stated that the presence of such bias in media, education and its perpetuation in the nation’s consciousness would have far-reaching consequences for Vietnam’s future.</a:t>
            </a:r>
            <a:r>
              <a:rPr lang="en-US" sz="18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Arial Nova" panose="020B0504020202020204" pitchFamily="34" charset="0"/>
                <a:ea typeface="Times New Roman" panose="02020603050405020304" pitchFamily="18" charset="0"/>
                <a:cs typeface="Segoe UI" panose="020B0502040204020203" pitchFamily="34" charset="0"/>
              </a:rPr>
              <a:t> </a:t>
            </a:r>
            <a:r>
              <a:rPr lang="en-SE" sz="1800" dirty="0">
                <a:effectLst/>
                <a:latin typeface="Calibri" panose="020F0502020204030204" pitchFamily="34" charset="0"/>
                <a:ea typeface="Times New Roman" panose="02020603050405020304" pitchFamily="18" charset="0"/>
              </a:rPr>
              <a:t> </a:t>
            </a:r>
            <a:endParaRPr lang="en-SE" dirty="0"/>
          </a:p>
        </p:txBody>
      </p:sp>
    </p:spTree>
    <p:extLst>
      <p:ext uri="{BB962C8B-B14F-4D97-AF65-F5344CB8AC3E}">
        <p14:creationId xmlns:p14="http://schemas.microsoft.com/office/powerpoint/2010/main" val="1719076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GB" sz="1800" dirty="0">
                <a:latin typeface="Arial Nova" panose="020B0504020202020204" pitchFamily="34" charset="0"/>
                <a:ea typeface="Calibri" panose="020F0502020204030204" pitchFamily="34" charset="0"/>
                <a:cs typeface="Segoe UI" panose="020B0502040204020203" pitchFamily="34" charset="0"/>
              </a:rPr>
              <a:t>The prevalent gender norms could also be a burden for men. In the study “Men and masculinities in a globalising Viet Nam, 2020”, men state that they feel pressure related to work and their role as the ‘family’s pillar’.</a:t>
            </a:r>
            <a:endParaRPr lang="en-SE" dirty="0"/>
          </a:p>
        </p:txBody>
      </p:sp>
    </p:spTree>
    <p:extLst>
      <p:ext uri="{BB962C8B-B14F-4D97-AF65-F5344CB8AC3E}">
        <p14:creationId xmlns:p14="http://schemas.microsoft.com/office/powerpoint/2010/main" val="441166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r>
              <a:rPr lang="en-US" dirty="0"/>
              <a:t>Sau </a:t>
            </a:r>
            <a:r>
              <a:rPr lang="en-US" dirty="0" err="1"/>
              <a:t>khi</a:t>
            </a:r>
            <a:r>
              <a:rPr lang="en-US" dirty="0"/>
              <a:t> </a:t>
            </a:r>
            <a:r>
              <a:rPr lang="en-US" dirty="0" err="1"/>
              <a:t>đã</a:t>
            </a:r>
            <a:r>
              <a:rPr lang="en-US" dirty="0"/>
              <a:t> chia </a:t>
            </a:r>
            <a:r>
              <a:rPr lang="en-US" dirty="0" err="1"/>
              <a:t>sẻ</a:t>
            </a:r>
            <a:r>
              <a:rPr lang="en-US" dirty="0"/>
              <a:t> 3 </a:t>
            </a:r>
            <a:r>
              <a:rPr lang="en-US" dirty="0" err="1"/>
              <a:t>câu</a:t>
            </a:r>
            <a:r>
              <a:rPr lang="en-US" dirty="0"/>
              <a:t> </a:t>
            </a:r>
            <a:r>
              <a:rPr lang="en-US" dirty="0" err="1"/>
              <a:t>chuyện</a:t>
            </a:r>
            <a:r>
              <a:rPr lang="en-US" dirty="0"/>
              <a:t> </a:t>
            </a:r>
            <a:r>
              <a:rPr lang="en-US" dirty="0" err="1"/>
              <a:t>về</a:t>
            </a:r>
            <a:r>
              <a:rPr lang="en-US" dirty="0"/>
              <a:t> </a:t>
            </a:r>
            <a:r>
              <a:rPr lang="en-US" dirty="0" err="1"/>
              <a:t>việc</a:t>
            </a:r>
            <a:r>
              <a:rPr lang="en-US" dirty="0"/>
              <a:t> </a:t>
            </a:r>
            <a:r>
              <a:rPr lang="en-US" dirty="0" err="1"/>
              <a:t>đàn</a:t>
            </a:r>
            <a:r>
              <a:rPr lang="en-US" dirty="0"/>
              <a:t> </a:t>
            </a:r>
            <a:r>
              <a:rPr lang="en-US" dirty="0" err="1"/>
              <a:t>ông</a:t>
            </a:r>
            <a:r>
              <a:rPr lang="en-US" dirty="0"/>
              <a:t> </a:t>
            </a:r>
            <a:r>
              <a:rPr lang="en-US" dirty="0" err="1"/>
              <a:t>cần</a:t>
            </a:r>
            <a:r>
              <a:rPr lang="en-US" dirty="0"/>
              <a:t> </a:t>
            </a:r>
            <a:r>
              <a:rPr lang="en-US" dirty="0" err="1"/>
              <a:t>phải</a:t>
            </a:r>
            <a:r>
              <a:rPr lang="en-US" dirty="0"/>
              <a:t> </a:t>
            </a:r>
            <a:r>
              <a:rPr lang="en-US" dirty="0" err="1"/>
              <a:t>lên</a:t>
            </a:r>
            <a:r>
              <a:rPr lang="en-US" dirty="0"/>
              <a:t> </a:t>
            </a:r>
            <a:r>
              <a:rPr lang="en-US" dirty="0" err="1"/>
              <a:t>tiếng</a:t>
            </a:r>
            <a:r>
              <a:rPr lang="en-US" dirty="0"/>
              <a:t>. </a:t>
            </a:r>
            <a:endParaRPr lang="en-SE" dirty="0"/>
          </a:p>
        </p:txBody>
      </p:sp>
    </p:spTree>
    <p:extLst>
      <p:ext uri="{BB962C8B-B14F-4D97-AF65-F5344CB8AC3E}">
        <p14:creationId xmlns:p14="http://schemas.microsoft.com/office/powerpoint/2010/main" val="3528686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2839920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73B886F2-D5E2-4CA8-852A-E4143BA6A3AE}"/>
              </a:ext>
            </a:extLst>
          </p:cNvPr>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2754800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097529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769613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830638"/>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291138"/>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71204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629497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p:nvPr>
        </p:nvSpPr>
        <p:spPr>
          <a:xfrm>
            <a:off x="838200" y="822325"/>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828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828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30287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p:nvPr>
        </p:nvSpPr>
        <p:spPr>
          <a:xfrm>
            <a:off x="839788" y="896937"/>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036887"/>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036887"/>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623957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927068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829835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p:nvPr>
        </p:nvSpPr>
        <p:spPr>
          <a:xfrm>
            <a:off x="839788" y="76477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36497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0744913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p:nvPr>
        </p:nvSpPr>
        <p:spPr>
          <a:xfrm>
            <a:off x="839788" y="714894"/>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4511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315094"/>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5561296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p:txBody>
          <a:bodyPr/>
          <a:lstStyle/>
          <a:p>
            <a:fld id="{43BD721A-A85D-48AF-9A74-6030401994D1}" type="datetime1">
              <a:rPr lang="sv-SE" smtClean="0"/>
              <a:t>2023-11-27</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40694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307763"/>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19352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1070919"/>
            <a:ext cx="10515600" cy="1085282"/>
          </a:xfrm>
        </p:spPr>
        <p:txBody>
          <a:bodyPr/>
          <a:lstStyle/>
          <a:p>
            <a:r>
              <a:rPr lang="sv-SE" dirty="0"/>
              <a:t>Klicka här för att ändra mall för</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291138"/>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p:txBody>
          <a:bodyPr/>
          <a:lstStyle/>
          <a:p>
            <a:fld id="{E2CC804C-508F-4C84-BCF5-984C41D620AE}" type="datetime1">
              <a:rPr lang="sv-SE" smtClean="0"/>
              <a:t>2023-11-27</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0797449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203327B7-C676-4EF5-BF75-964634B7C5B0}" type="datetime1">
              <a:rPr lang="sv-SE" smtClean="0"/>
              <a:t>2023-11-27</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527962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hasCustomPrompt="1"/>
          </p:nvPr>
        </p:nvSpPr>
        <p:spPr>
          <a:xfrm>
            <a:off x="838200" y="1128584"/>
            <a:ext cx="10515600" cy="1019304"/>
          </a:xfrm>
        </p:spPr>
        <p:txBody>
          <a:bodyPr/>
          <a:lstStyle>
            <a:lvl1pPr>
              <a:defRPr/>
            </a:lvl1pPr>
          </a:lstStyle>
          <a:p>
            <a:r>
              <a:rPr lang="sv-SE" dirty="0"/>
              <a:t>Klicka här för att ändra rubrik</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868332C-7F53-4204-81EF-2E5A0FABED64}" type="datetime1">
              <a:rPr lang="sv-SE" smtClean="0"/>
              <a:t>2023-11-27</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2867073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hasCustomPrompt="1"/>
          </p:nvPr>
        </p:nvSpPr>
        <p:spPr>
          <a:xfrm>
            <a:off x="839788" y="1132101"/>
            <a:ext cx="10515600" cy="970349"/>
          </a:xfrm>
        </p:spPr>
        <p:txBody>
          <a:bodyPr/>
          <a:lstStyle>
            <a:lvl1pPr>
              <a:defRPr/>
            </a:lvl1pPr>
          </a:lstStyle>
          <a:p>
            <a:r>
              <a:rPr lang="sv-SE" dirty="0"/>
              <a:t>Klicka här för att ändra rubrik</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183323"/>
            <a:ext cx="5157787" cy="3173027"/>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183323"/>
            <a:ext cx="5183188" cy="3173027"/>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65855655-6191-4A99-9B66-F52C0A7A6F82}" type="datetime1">
              <a:rPr lang="sv-SE" smtClean="0"/>
              <a:t>2023-11-27</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8477281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hasCustomPrompt="1"/>
          </p:nvPr>
        </p:nvSpPr>
        <p:spPr>
          <a:xfrm>
            <a:off x="838200" y="1103870"/>
            <a:ext cx="10515600" cy="1068956"/>
          </a:xfrm>
        </p:spPr>
        <p:txBody>
          <a:bodyPr/>
          <a:lstStyle>
            <a:lvl1pPr>
              <a:defRPr/>
            </a:lvl1pPr>
          </a:lstStyle>
          <a:p>
            <a:r>
              <a:rPr lang="sv-SE" dirty="0"/>
              <a:t>Klicka här för att ändra rubrik</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C9BBB246-B53E-45D3-8B41-707276DDCB18}" type="datetime1">
              <a:rPr lang="sv-SE" smtClean="0"/>
              <a:t>2023-11-27</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41698079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90E1B0E2-1DAB-46BC-8DDC-F452D6A4577F}" type="datetime1">
              <a:rPr lang="sv-SE" smtClean="0"/>
              <a:t>2023-11-27</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9872054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hasCustomPrompt="1"/>
          </p:nvPr>
        </p:nvSpPr>
        <p:spPr>
          <a:xfrm>
            <a:off x="839788" y="1294994"/>
            <a:ext cx="3932237" cy="1069975"/>
          </a:xfrm>
        </p:spPr>
        <p:txBody>
          <a:bodyPr anchor="b"/>
          <a:lstStyle>
            <a:lvl1pPr>
              <a:defRPr sz="3200"/>
            </a:lvl1pPr>
          </a:lstStyle>
          <a:p>
            <a:r>
              <a:rPr lang="sv-SE" dirty="0"/>
              <a:t>Klicka här för att ändra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487826"/>
            <a:ext cx="3932237" cy="36887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75423FD5-46BC-4BB3-BB1B-7ECB15619DBB}" type="datetime1">
              <a:rPr lang="sv-SE" smtClean="0"/>
              <a:t>2023-11-27</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967685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hasCustomPrompt="1"/>
          </p:nvPr>
        </p:nvSpPr>
        <p:spPr>
          <a:xfrm>
            <a:off x="839788" y="1245118"/>
            <a:ext cx="3932237" cy="1069975"/>
          </a:xfrm>
        </p:spPr>
        <p:txBody>
          <a:bodyPr anchor="b"/>
          <a:lstStyle>
            <a:lvl1pPr>
              <a:defRPr sz="3200"/>
            </a:lvl1pPr>
          </a:lstStyle>
          <a:p>
            <a:r>
              <a:rPr lang="sv-SE" dirty="0"/>
              <a:t>Klicka här för att ändra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4511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454876"/>
            <a:ext cx="3932237" cy="36718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D552E45D-396C-48D9-AF61-D768847C755C}" type="datetime1">
              <a:rPr lang="sv-SE" smtClean="0"/>
              <a:t>2023-11-27</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1331605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76493B-A962-3A43-89F8-EB39A504BD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8EDBA1A-C90C-B642-A21E-98A78D6C6B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F621873-2CF1-564C-B967-91EE5E7B3FBA}"/>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F9FB56ED-9BFC-8844-B059-3DF2D575545B}"/>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DEE84525-4682-6D49-B38F-A28F7F05978D}"/>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3478222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E8F80A-A9A3-3744-AEB6-60C8AF4C0399}"/>
              </a:ext>
            </a:extLst>
          </p:cNvPr>
          <p:cNvSpPr>
            <a:spLocks noGrp="1"/>
          </p:cNvSpPr>
          <p:nvPr>
            <p:ph type="title"/>
          </p:nvPr>
        </p:nvSpPr>
        <p:spPr>
          <a:xfrm>
            <a:off x="838200" y="1070919"/>
            <a:ext cx="10515600" cy="1085282"/>
          </a:xfrm>
        </p:spPr>
        <p:txBody>
          <a:bodyPr/>
          <a:lstStyle/>
          <a:p>
            <a:r>
              <a:rPr lang="sv-SE"/>
              <a:t>Klicka här för att ändra mall för</a:t>
            </a:r>
          </a:p>
        </p:txBody>
      </p:sp>
      <p:sp>
        <p:nvSpPr>
          <p:cNvPr id="3" name="Platshållare för innehåll 2">
            <a:extLst>
              <a:ext uri="{FF2B5EF4-FFF2-40B4-BE49-F238E27FC236}">
                <a16:creationId xmlns:a16="http://schemas.microsoft.com/office/drawing/2014/main" id="{0E949327-9A86-6F4A-B20E-35C59E2FB88F}"/>
              </a:ext>
            </a:extLst>
          </p:cNvPr>
          <p:cNvSpPr>
            <a:spLocks noGrp="1"/>
          </p:cNvSpPr>
          <p:nvPr>
            <p:ph idx="1"/>
          </p:nvPr>
        </p:nvSpPr>
        <p:spPr>
          <a:xfrm>
            <a:off x="838200" y="2291138"/>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511C76-2405-9E43-BCD7-59D825910C40}"/>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04DBB19D-FA6D-3448-B933-E7071E55054C}"/>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E167E6A3-3D59-524F-9FA7-0930E3CABA8D}"/>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357002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1256925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322C3E-551F-A347-8C3A-6FB1ADA0FE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421A107-C0F2-1A42-9EB8-166D125CBD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6E68781-9DB8-CD48-96D6-B253F78A0382}"/>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5" name="Platshållare för sidfot 4">
            <a:extLst>
              <a:ext uri="{FF2B5EF4-FFF2-40B4-BE49-F238E27FC236}">
                <a16:creationId xmlns:a16="http://schemas.microsoft.com/office/drawing/2014/main" id="{63A63D21-6BEC-EA48-9199-64C5DB8D234F}"/>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E8E18F97-078B-B34E-A110-E4F4BBE1FAF1}"/>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5742623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hasCustomPrompt="1"/>
          </p:nvPr>
        </p:nvSpPr>
        <p:spPr>
          <a:xfrm>
            <a:off x="838200" y="1128584"/>
            <a:ext cx="10515600" cy="1019304"/>
          </a:xfrm>
        </p:spPr>
        <p:txBody>
          <a:bodyPr/>
          <a:lstStyle>
            <a:lvl1pPr>
              <a:defRPr/>
            </a:lvl1pPr>
          </a:lstStyle>
          <a:p>
            <a:r>
              <a:rPr lang="sv-SE"/>
              <a:t>Klicka här för att ändra rubrik</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82825"/>
            <a:ext cx="5181600" cy="40735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1504762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hasCustomPrompt="1"/>
          </p:nvPr>
        </p:nvSpPr>
        <p:spPr>
          <a:xfrm>
            <a:off x="839788" y="1132101"/>
            <a:ext cx="10515600" cy="970349"/>
          </a:xfrm>
        </p:spPr>
        <p:txBody>
          <a:bodyPr/>
          <a:lstStyle>
            <a:lvl1pPr>
              <a:defRPr/>
            </a:lvl1pPr>
          </a:lstStyle>
          <a:p>
            <a:r>
              <a:rPr lang="sv-SE"/>
              <a:t>Klicka här för att ändra rubrik</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183323"/>
            <a:ext cx="5157787" cy="317302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183323"/>
            <a:ext cx="5183188" cy="317302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835719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hasCustomPrompt="1"/>
          </p:nvPr>
        </p:nvSpPr>
        <p:spPr>
          <a:xfrm>
            <a:off x="838200" y="1103870"/>
            <a:ext cx="10515600" cy="1068956"/>
          </a:xfrm>
        </p:spPr>
        <p:txBody>
          <a:bodyPr/>
          <a:lstStyle>
            <a:lvl1pPr>
              <a:defRPr/>
            </a:lvl1pPr>
          </a:lstStyle>
          <a:p>
            <a:r>
              <a:rPr lang="sv-SE"/>
              <a:t>Klicka här för att ändra rubrik</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3018848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968613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hasCustomPrompt="1"/>
          </p:nvPr>
        </p:nvSpPr>
        <p:spPr>
          <a:xfrm>
            <a:off x="839788" y="1294994"/>
            <a:ext cx="3932237" cy="1069975"/>
          </a:xfrm>
        </p:spPr>
        <p:txBody>
          <a:bodyPr anchor="b"/>
          <a:lstStyle>
            <a:lvl1pPr>
              <a:defRPr sz="3200"/>
            </a:lvl1pPr>
          </a:lstStyle>
          <a:p>
            <a:r>
              <a:rPr lang="sv-SE"/>
              <a:t>Klicka här för att ändra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487826"/>
            <a:ext cx="3932237" cy="36887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40607770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hasCustomPrompt="1"/>
          </p:nvPr>
        </p:nvSpPr>
        <p:spPr>
          <a:xfrm>
            <a:off x="839788" y="1245118"/>
            <a:ext cx="3932237" cy="1069975"/>
          </a:xfrm>
        </p:spPr>
        <p:txBody>
          <a:bodyPr anchor="b"/>
          <a:lstStyle>
            <a:lvl1pPr>
              <a:defRPr sz="3200"/>
            </a:lvl1pPr>
          </a:lstStyle>
          <a:p>
            <a:r>
              <a:rPr lang="sv-SE"/>
              <a:t>Klicka här för att ändra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4511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454876"/>
            <a:ext cx="3932237" cy="367180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a:xfrm>
            <a:off x="838200" y="6356350"/>
            <a:ext cx="2743200" cy="365125"/>
          </a:xfrm>
          <a:prstGeom prst="rect">
            <a:avLst/>
          </a:prstGeom>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a:xfrm>
            <a:off x="8610600" y="6356350"/>
            <a:ext cx="2743200" cy="365125"/>
          </a:xfrm>
          <a:prstGeom prst="rect">
            <a:avLst/>
          </a:prstGeom>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18754254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E7335-034C-4CDC-AA01-B21A65F40F1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60A82A37-F754-456B-9CF5-55DAA840261E}"/>
              </a:ext>
            </a:extLst>
          </p:cNvPr>
          <p:cNvSpPr>
            <a:spLocks noGrp="1"/>
          </p:cNvSpPr>
          <p:nvPr>
            <p:ph type="dt" sz="half" idx="10"/>
          </p:nvPr>
        </p:nvSpPr>
        <p:spPr/>
        <p:txBody>
          <a:bodyPr/>
          <a:lstStyle/>
          <a:p>
            <a:fld id="{552C9643-A503-4493-A3D8-DAF9A31EC264}" type="datetime1">
              <a:rPr lang="en-US" smtClean="0"/>
              <a:t>11/27/2023</a:t>
            </a:fld>
            <a:endParaRPr lang="en-US" dirty="0"/>
          </a:p>
        </p:txBody>
      </p:sp>
      <p:sp>
        <p:nvSpPr>
          <p:cNvPr id="4" name="Footer Placeholder 3">
            <a:extLst>
              <a:ext uri="{FF2B5EF4-FFF2-40B4-BE49-F238E27FC236}">
                <a16:creationId xmlns:a16="http://schemas.microsoft.com/office/drawing/2014/main" id="{DE30C3CF-598E-4360-B830-0D6EEB27090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37FB119-8E0F-4E7D-B863-690FAF51F146}"/>
              </a:ext>
            </a:extLst>
          </p:cNvPr>
          <p:cNvSpPr>
            <a:spLocks noGrp="1"/>
          </p:cNvSpPr>
          <p:nvPr>
            <p:ph type="sldNum" sz="quarter" idx="12"/>
          </p:nvPr>
        </p:nvSpPr>
        <p:spPr/>
        <p:txBody>
          <a:bodyPr/>
          <a:lstStyle/>
          <a:p>
            <a:fld id="{3B6E1FE5-D715-465F-A3A3-5561CEF5B7DD}" type="slidenum">
              <a:rPr lang="en-US" smtClean="0"/>
              <a:pPr/>
              <a:t>‹#›</a:t>
            </a:fld>
            <a:endParaRPr lang="en-US" dirty="0"/>
          </a:p>
        </p:txBody>
      </p:sp>
    </p:spTree>
    <p:extLst>
      <p:ext uri="{BB962C8B-B14F-4D97-AF65-F5344CB8AC3E}">
        <p14:creationId xmlns:p14="http://schemas.microsoft.com/office/powerpoint/2010/main" val="270524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721881-3195-EE48-890B-33882865823F}"/>
              </a:ext>
            </a:extLst>
          </p:cNvPr>
          <p:cNvSpPr>
            <a:spLocks noGrp="1"/>
          </p:cNvSpPr>
          <p:nvPr>
            <p:ph type="title"/>
          </p:nvPr>
        </p:nvSpPr>
        <p:spPr>
          <a:xfrm>
            <a:off x="838200" y="830638"/>
            <a:ext cx="10515600" cy="1325563"/>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447E34D-7CE8-5B4C-A79A-B382EA213AA3}"/>
              </a:ext>
            </a:extLst>
          </p:cNvPr>
          <p:cNvSpPr>
            <a:spLocks noGrp="1"/>
          </p:cNvSpPr>
          <p:nvPr>
            <p:ph sz="half" idx="1"/>
          </p:nvPr>
        </p:nvSpPr>
        <p:spPr>
          <a:xfrm>
            <a:off x="838200" y="2291138"/>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D1F02BF-D394-7F4A-8C28-DC4D2C2C000D}"/>
              </a:ext>
            </a:extLst>
          </p:cNvPr>
          <p:cNvSpPr>
            <a:spLocks noGrp="1"/>
          </p:cNvSpPr>
          <p:nvPr>
            <p:ph sz="half" idx="2"/>
          </p:nvPr>
        </p:nvSpPr>
        <p:spPr>
          <a:xfrm>
            <a:off x="6172200" y="2291138"/>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BB61D0-7343-FB45-A727-B67684ABAC15}"/>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9A335B1B-A612-F249-A629-E7495CB89F0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A7F55A1-9BE9-644B-A34C-92DDEDB1C5AE}"/>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903433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6ECDA0-496A-C849-A877-8B6979140005}"/>
              </a:ext>
            </a:extLst>
          </p:cNvPr>
          <p:cNvSpPr>
            <a:spLocks noGrp="1"/>
          </p:cNvSpPr>
          <p:nvPr>
            <p:ph type="title"/>
          </p:nvPr>
        </p:nvSpPr>
        <p:spPr>
          <a:xfrm>
            <a:off x="839788" y="896937"/>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3399925-F785-7141-BFB0-F14ADBA17FDC}"/>
              </a:ext>
            </a:extLst>
          </p:cNvPr>
          <p:cNvSpPr>
            <a:spLocks noGrp="1"/>
          </p:cNvSpPr>
          <p:nvPr>
            <p:ph type="body" idx="1"/>
          </p:nvPr>
        </p:nvSpPr>
        <p:spPr>
          <a:xfrm>
            <a:off x="839788" y="2212975"/>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62539CA-29B1-5348-8B26-B6581393EEBA}"/>
              </a:ext>
            </a:extLst>
          </p:cNvPr>
          <p:cNvSpPr>
            <a:spLocks noGrp="1"/>
          </p:cNvSpPr>
          <p:nvPr>
            <p:ph sz="half" idx="2"/>
          </p:nvPr>
        </p:nvSpPr>
        <p:spPr>
          <a:xfrm>
            <a:off x="839788" y="3036887"/>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C9B654-8354-0A40-B0C4-1B73DCB1A4E6}"/>
              </a:ext>
            </a:extLst>
          </p:cNvPr>
          <p:cNvSpPr>
            <a:spLocks noGrp="1"/>
          </p:cNvSpPr>
          <p:nvPr>
            <p:ph type="body" sz="quarter" idx="3"/>
          </p:nvPr>
        </p:nvSpPr>
        <p:spPr>
          <a:xfrm>
            <a:off x="6172200" y="2212975"/>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8A77567-6E94-D74E-B0DE-1BD0AB73E167}"/>
              </a:ext>
            </a:extLst>
          </p:cNvPr>
          <p:cNvSpPr>
            <a:spLocks noGrp="1"/>
          </p:cNvSpPr>
          <p:nvPr>
            <p:ph sz="quarter" idx="4"/>
          </p:nvPr>
        </p:nvSpPr>
        <p:spPr>
          <a:xfrm>
            <a:off x="6172200" y="3036887"/>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4C4681-1678-F645-BD2B-A82D7FE0CE8B}"/>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8" name="Platshållare för sidfot 7">
            <a:extLst>
              <a:ext uri="{FF2B5EF4-FFF2-40B4-BE49-F238E27FC236}">
                <a16:creationId xmlns:a16="http://schemas.microsoft.com/office/drawing/2014/main" id="{C1F4030E-EDF8-FE4E-93D8-C0F74B173AE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B389673-2C71-1D48-BCE2-68058651D0F9}"/>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28761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3E502-906C-8F47-8F0B-7880633B333C}"/>
              </a:ext>
            </a:extLst>
          </p:cNvPr>
          <p:cNvSpPr>
            <a:spLocks noGrp="1"/>
          </p:cNvSpPr>
          <p:nvPr>
            <p:ph type="title"/>
          </p:nvPr>
        </p:nvSpPr>
        <p:spPr>
          <a:xfrm>
            <a:off x="838200" y="847263"/>
            <a:ext cx="10515600" cy="1325563"/>
          </a:xfrm>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536058A2-3F84-CF4F-A3B9-E1A473A03277}"/>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4" name="Platshållare för sidfot 3">
            <a:extLst>
              <a:ext uri="{FF2B5EF4-FFF2-40B4-BE49-F238E27FC236}">
                <a16:creationId xmlns:a16="http://schemas.microsoft.com/office/drawing/2014/main" id="{1785E108-35F0-8E4C-971D-A711E76CA83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1FB9904-32D9-8149-A27E-E9D32D1E056F}"/>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10192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082A00A-E0B7-F541-A281-B1E1B84740DB}"/>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3" name="Platshållare för sidfot 2">
            <a:extLst>
              <a:ext uri="{FF2B5EF4-FFF2-40B4-BE49-F238E27FC236}">
                <a16:creationId xmlns:a16="http://schemas.microsoft.com/office/drawing/2014/main" id="{538C5D87-2204-AA49-975B-AE53C29EFC2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D433D3-E481-AD45-864D-228CFB4F7CD5}"/>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316638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197EDE-10B7-DE4D-8E24-93ACC1A814D3}"/>
              </a:ext>
            </a:extLst>
          </p:cNvPr>
          <p:cNvSpPr>
            <a:spLocks noGrp="1"/>
          </p:cNvSpPr>
          <p:nvPr>
            <p:ph type="title"/>
          </p:nvPr>
        </p:nvSpPr>
        <p:spPr>
          <a:xfrm>
            <a:off x="839788" y="764771"/>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DC37C83-7800-1C4C-A909-8959C0CCA692}"/>
              </a:ext>
            </a:extLst>
          </p:cNvPr>
          <p:cNvSpPr>
            <a:spLocks noGrp="1"/>
          </p:cNvSpPr>
          <p:nvPr>
            <p:ph idx="1"/>
          </p:nvPr>
        </p:nvSpPr>
        <p:spPr>
          <a:xfrm>
            <a:off x="5183188" y="129499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38EB499-26E7-E948-89C4-C6BAEB279C29}"/>
              </a:ext>
            </a:extLst>
          </p:cNvPr>
          <p:cNvSpPr>
            <a:spLocks noGrp="1"/>
          </p:cNvSpPr>
          <p:nvPr>
            <p:ph type="body" sz="half" idx="2"/>
          </p:nvPr>
        </p:nvSpPr>
        <p:spPr>
          <a:xfrm>
            <a:off x="839788" y="2364971"/>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E1BD854-3F92-184C-9EC3-9F33F77D4A40}"/>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B8AA050F-2C43-094F-B2D7-B7964FD6964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67CCB0F-3B16-CD4C-9EDD-B3C8656D938C}"/>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191517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1FF2F-66A1-F040-85AB-45C7D9AD52ED}"/>
              </a:ext>
            </a:extLst>
          </p:cNvPr>
          <p:cNvSpPr>
            <a:spLocks noGrp="1"/>
          </p:cNvSpPr>
          <p:nvPr>
            <p:ph type="title"/>
          </p:nvPr>
        </p:nvSpPr>
        <p:spPr>
          <a:xfrm>
            <a:off x="839788" y="748145"/>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D65B37EF-47B3-AB49-A0DC-6DF6EFC84F48}"/>
              </a:ext>
            </a:extLst>
          </p:cNvPr>
          <p:cNvSpPr>
            <a:spLocks noGrp="1"/>
          </p:cNvSpPr>
          <p:nvPr>
            <p:ph type="pic" idx="1"/>
          </p:nvPr>
        </p:nvSpPr>
        <p:spPr>
          <a:xfrm>
            <a:off x="5183188" y="127837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6C15B78-0C81-0540-92A4-1DCED3A0B8C0}"/>
              </a:ext>
            </a:extLst>
          </p:cNvPr>
          <p:cNvSpPr>
            <a:spLocks noGrp="1"/>
          </p:cNvSpPr>
          <p:nvPr>
            <p:ph type="body" sz="half" idx="2"/>
          </p:nvPr>
        </p:nvSpPr>
        <p:spPr>
          <a:xfrm>
            <a:off x="839788" y="234834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0181999-CDBA-7841-8101-9DA16A5C9D1B}"/>
              </a:ext>
            </a:extLst>
          </p:cNvPr>
          <p:cNvSpPr>
            <a:spLocks noGrp="1"/>
          </p:cNvSpPr>
          <p:nvPr>
            <p:ph type="dt" sz="half" idx="10"/>
          </p:nvPr>
        </p:nvSpPr>
        <p:spPr/>
        <p:txBody>
          <a:bodyPr/>
          <a:lstStyle/>
          <a:p>
            <a:fld id="{8CA61927-D115-5745-A0E9-6A118DA1067F}" type="datetimeFigureOut">
              <a:rPr lang="sv-SE" smtClean="0"/>
              <a:t>2023-11-27</a:t>
            </a:fld>
            <a:endParaRPr lang="sv-SE"/>
          </a:p>
        </p:txBody>
      </p:sp>
      <p:sp>
        <p:nvSpPr>
          <p:cNvPr id="6" name="Platshållare för sidfot 5">
            <a:extLst>
              <a:ext uri="{FF2B5EF4-FFF2-40B4-BE49-F238E27FC236}">
                <a16:creationId xmlns:a16="http://schemas.microsoft.com/office/drawing/2014/main" id="{69B25FDC-126C-DE46-94E9-810B0781EBD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77D11A0-C9B5-824C-912A-2944F852F68B}"/>
              </a:ext>
            </a:extLst>
          </p:cNvPr>
          <p:cNvSpPr>
            <a:spLocks noGrp="1"/>
          </p:cNvSpPr>
          <p:nvPr>
            <p:ph type="sldNum" sz="quarter" idx="12"/>
          </p:nvPr>
        </p:nvSpPr>
        <p:spPr/>
        <p:txBody>
          <a:bodyPr/>
          <a:lstStyle/>
          <a:p>
            <a:fld id="{F5BEA251-ED42-5044-8B5B-2DA71553EA04}" type="slidenum">
              <a:rPr lang="sv-SE" smtClean="0"/>
              <a:t>‹#›</a:t>
            </a:fld>
            <a:endParaRPr lang="sv-SE"/>
          </a:p>
        </p:txBody>
      </p:sp>
    </p:spTree>
    <p:extLst>
      <p:ext uri="{BB962C8B-B14F-4D97-AF65-F5344CB8AC3E}">
        <p14:creationId xmlns:p14="http://schemas.microsoft.com/office/powerpoint/2010/main" val="227012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image" Target="../media/image3.sv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4.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image" Target="../media/image4.pn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theme" Target="../theme/theme4.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816044"/>
            <a:ext cx="10515600" cy="874644"/>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8CA61927-D115-5745-A0E9-6A118DA1067F}" type="datetimeFigureOut">
              <a:rPr lang="sv-SE" smtClean="0"/>
              <a:pPr/>
              <a:t>2023-11-27</a:t>
            </a:fld>
            <a:endParaRPr lang="sv-SE" dirty="0">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dirty="0">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dirty="0">
              <a:latin typeface="Arial Nova Light" panose="020B0304020202020204" pitchFamily="34" charset="0"/>
            </a:endParaRPr>
          </a:p>
        </p:txBody>
      </p:sp>
      <p:grpSp>
        <p:nvGrpSpPr>
          <p:cNvPr id="8" name="Grupp 7">
            <a:extLst>
              <a:ext uri="{FF2B5EF4-FFF2-40B4-BE49-F238E27FC236}">
                <a16:creationId xmlns:a16="http://schemas.microsoft.com/office/drawing/2014/main" id="{3261DA7B-E0CD-2D43-A279-14CAA1413049}"/>
              </a:ext>
            </a:extLst>
          </p:cNvPr>
          <p:cNvGrpSpPr/>
          <p:nvPr userDrawn="1"/>
        </p:nvGrpSpPr>
        <p:grpSpPr>
          <a:xfrm>
            <a:off x="10577766" y="779335"/>
            <a:ext cx="1620583" cy="6080379"/>
            <a:chOff x="10577766" y="779335"/>
            <a:chExt cx="1620583" cy="6080379"/>
          </a:xfrm>
        </p:grpSpPr>
        <p:sp>
          <p:nvSpPr>
            <p:cNvPr id="9" name="Frihandsfigur 8">
              <a:extLst>
                <a:ext uri="{FF2B5EF4-FFF2-40B4-BE49-F238E27FC236}">
                  <a16:creationId xmlns:a16="http://schemas.microsoft.com/office/drawing/2014/main" id="{C3622F5D-9EF4-174F-A08D-BD272D22903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solidFill>
              <a:srgbClr val="09384C"/>
            </a:solidFill>
            <a:ln w="6350" cap="flat">
              <a:noFill/>
              <a:prstDash val="solid"/>
              <a:miter/>
            </a:ln>
          </p:spPr>
          <p:txBody>
            <a:bodyPr rtlCol="0" anchor="ctr"/>
            <a:lstStyle/>
            <a:p>
              <a:endParaRPr lang="sv-SE"/>
            </a:p>
          </p:txBody>
        </p:sp>
        <p:sp>
          <p:nvSpPr>
            <p:cNvPr id="10" name="Frihandsfigur 9">
              <a:extLst>
                <a:ext uri="{FF2B5EF4-FFF2-40B4-BE49-F238E27FC236}">
                  <a16:creationId xmlns:a16="http://schemas.microsoft.com/office/drawing/2014/main" id="{DE7F978E-08DB-2849-BB6E-8245CF6F6DDF}"/>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solidFill>
              <a:srgbClr val="F34B39"/>
            </a:solidFill>
            <a:ln w="6350" cap="flat">
              <a:noFill/>
              <a:prstDash val="solid"/>
              <a:miter/>
            </a:ln>
          </p:spPr>
          <p:txBody>
            <a:bodyPr rtlCol="0" anchor="ctr"/>
            <a:lstStyle/>
            <a:p>
              <a:endParaRPr lang="sv-SE"/>
            </a:p>
          </p:txBody>
        </p:sp>
        <p:sp>
          <p:nvSpPr>
            <p:cNvPr id="11" name="Frihandsfigur 10">
              <a:extLst>
                <a:ext uri="{FF2B5EF4-FFF2-40B4-BE49-F238E27FC236}">
                  <a16:creationId xmlns:a16="http://schemas.microsoft.com/office/drawing/2014/main" id="{D72B7768-F29B-344C-A9B4-4C6783B721D7}"/>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solidFill>
              <a:srgbClr val="FBB404"/>
            </a:solidFill>
            <a:ln w="6350" cap="flat">
              <a:noFill/>
              <a:prstDash val="solid"/>
              <a:miter/>
            </a:ln>
          </p:spPr>
          <p:txBody>
            <a:bodyPr rtlCol="0" anchor="ctr"/>
            <a:lstStyle/>
            <a:p>
              <a:endParaRPr lang="sv-SE"/>
            </a:p>
          </p:txBody>
        </p:sp>
      </p:grpSp>
      <p:pic>
        <p:nvPicPr>
          <p:cNvPr id="13" name="Bildobjekt 12" descr="En bild som visar text&#10;&#10;Automatiskt genererad beskrivning">
            <a:extLst>
              <a:ext uri="{FF2B5EF4-FFF2-40B4-BE49-F238E27FC236}">
                <a16:creationId xmlns:a16="http://schemas.microsoft.com/office/drawing/2014/main" id="{7B6DA19E-1C51-4D6E-91EB-4FB6C78835B9}"/>
              </a:ext>
            </a:extLst>
          </p:cNvPr>
          <p:cNvPicPr>
            <a:picLocks noChangeAspect="1"/>
          </p:cNvPicPr>
          <p:nvPr userDrawn="1"/>
        </p:nvPicPr>
        <p:blipFill>
          <a:blip r:embed="rId11"/>
          <a:stretch>
            <a:fillRect/>
          </a:stretch>
        </p:blipFill>
        <p:spPr>
          <a:xfrm>
            <a:off x="315102" y="230188"/>
            <a:ext cx="1131313" cy="406469"/>
          </a:xfrm>
          <a:prstGeom prst="rect">
            <a:avLst/>
          </a:prstGeom>
        </p:spPr>
      </p:pic>
    </p:spTree>
    <p:extLst>
      <p:ext uri="{BB962C8B-B14F-4D97-AF65-F5344CB8AC3E}">
        <p14:creationId xmlns:p14="http://schemas.microsoft.com/office/powerpoint/2010/main" val="3801011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8CA61927-D115-5745-A0E9-6A118DA1067F}" type="datetimeFigureOut">
              <a:rPr lang="sv-SE" smtClean="0"/>
              <a:pPr/>
              <a:t>2023-11-27</a:t>
            </a:fld>
            <a:endParaRPr lang="sv-SE" dirty="0">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dirty="0">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dirty="0">
              <a:latin typeface="Arial Nova Light" panose="020B0304020202020204" pitchFamily="34" charset="0"/>
            </a:endParaRPr>
          </a:p>
        </p:txBody>
      </p:sp>
      <p:pic>
        <p:nvPicPr>
          <p:cNvPr id="7" name="Bild 6">
            <a:extLst>
              <a:ext uri="{FF2B5EF4-FFF2-40B4-BE49-F238E27FC236}">
                <a16:creationId xmlns:a16="http://schemas.microsoft.com/office/drawing/2014/main" id="{E4972AC2-B336-6842-BC08-79FC30FC5AC4}"/>
              </a:ext>
            </a:extLst>
          </p:cNvPr>
          <p:cNvPicPr>
            <a:picLocks noChangeAspect="1"/>
          </p:cNvPicPr>
          <p:nvPr userDrawn="1"/>
        </p:nvPicPr>
        <p:blipFill>
          <a:blip r:embed="rId11">
            <a:extLst>
              <a:ext uri="{96DAC541-7B7A-43D3-8B79-37D633B846F1}">
                <asvg:svgBlip xmlns:asvg="http://schemas.microsoft.com/office/drawing/2016/SVG/main" r:embed="rId12"/>
              </a:ext>
            </a:extLst>
          </a:blip>
          <a:srcRect/>
          <a:stretch/>
        </p:blipFill>
        <p:spPr>
          <a:xfrm>
            <a:off x="291608" y="294430"/>
            <a:ext cx="1075978" cy="386607"/>
          </a:xfrm>
          <a:prstGeom prst="rect">
            <a:avLst/>
          </a:prstGeom>
        </p:spPr>
      </p:pic>
      <p:grpSp>
        <p:nvGrpSpPr>
          <p:cNvPr id="16" name="Grupp 15">
            <a:extLst>
              <a:ext uri="{FF2B5EF4-FFF2-40B4-BE49-F238E27FC236}">
                <a16:creationId xmlns:a16="http://schemas.microsoft.com/office/drawing/2014/main" id="{E2A04BDA-1730-2340-9F70-D4CC13076A08}"/>
              </a:ext>
            </a:extLst>
          </p:cNvPr>
          <p:cNvGrpSpPr/>
          <p:nvPr userDrawn="1"/>
        </p:nvGrpSpPr>
        <p:grpSpPr>
          <a:xfrm>
            <a:off x="10577766" y="779335"/>
            <a:ext cx="1620583" cy="6080379"/>
            <a:chOff x="10577766" y="779335"/>
            <a:chExt cx="1620583" cy="6080379"/>
          </a:xfrm>
          <a:solidFill>
            <a:schemeClr val="tx1"/>
          </a:solidFill>
        </p:grpSpPr>
        <p:sp>
          <p:nvSpPr>
            <p:cNvPr id="17" name="Frihandsfigur 16">
              <a:extLst>
                <a:ext uri="{FF2B5EF4-FFF2-40B4-BE49-F238E27FC236}">
                  <a16:creationId xmlns:a16="http://schemas.microsoft.com/office/drawing/2014/main" id="{E9A8B128-9395-914A-A6D4-9857796A10A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grpFill/>
            <a:ln w="6350"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4EE12150-2FAB-6346-81EA-D23B5BD0C9C7}"/>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grpFill/>
            <a:ln w="6350"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261ABDCC-7971-704A-8CF3-1DE3CCDA809D}"/>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grpFill/>
            <a:ln w="6350" cap="flat">
              <a:noFill/>
              <a:prstDash val="solid"/>
              <a:miter/>
            </a:ln>
          </p:spPr>
          <p:txBody>
            <a:bodyPr rtlCol="0" anchor="ctr"/>
            <a:lstStyle/>
            <a:p>
              <a:endParaRPr lang="sv-SE"/>
            </a:p>
          </p:txBody>
        </p:sp>
      </p:grpSp>
    </p:spTree>
    <p:extLst>
      <p:ext uri="{BB962C8B-B14F-4D97-AF65-F5344CB8AC3E}">
        <p14:creationId xmlns:p14="http://schemas.microsoft.com/office/powerpoint/2010/main" val="33895875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1455D"/>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29597" y="907513"/>
            <a:ext cx="10515600" cy="830264"/>
          </a:xfrm>
          <a:prstGeom prst="rect">
            <a:avLst/>
          </a:prstGeom>
        </p:spPr>
        <p:txBody>
          <a:bodyPr vert="horz" lIns="91440" tIns="45720" rIns="91440" bIns="45720" rtlCol="0" anchor="ctr">
            <a:normAutofit/>
          </a:bodyPr>
          <a:lstStyle/>
          <a:p>
            <a:r>
              <a:rPr lang="sv-SE" dirty="0"/>
              <a:t>Klicka här för att ändra rubrik</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B7CC46CF-A38E-AB44-80C7-4F435D85C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Nova Light" panose="020B0304020202020204" pitchFamily="34" charset="0"/>
              </a:defRPr>
            </a:lvl1pPr>
          </a:lstStyle>
          <a:p>
            <a:fld id="{C9A23119-BDD0-4ADC-BCD1-CA8EC3F869B0}" type="datetime1">
              <a:rPr lang="sv-SE" smtClean="0"/>
              <a:t>2023-11-27</a:t>
            </a:fld>
            <a:endParaRPr lang="sv-SE" dirty="0">
              <a:latin typeface="Arial Nova Light" panose="020B0304020202020204" pitchFamily="34" charset="0"/>
            </a:endParaRPr>
          </a:p>
        </p:txBody>
      </p:sp>
      <p:sp>
        <p:nvSpPr>
          <p:cNvPr id="5" name="Platshållare för sidfot 4">
            <a:extLst>
              <a:ext uri="{FF2B5EF4-FFF2-40B4-BE49-F238E27FC236}">
                <a16:creationId xmlns:a16="http://schemas.microsoft.com/office/drawing/2014/main" id="{EEFA4D6C-C4EB-6D4A-B765-315354CDB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Nova Light" panose="020B0304020202020204" pitchFamily="34" charset="0"/>
              </a:defRPr>
            </a:lvl1pPr>
          </a:lstStyle>
          <a:p>
            <a:endParaRPr lang="sv-SE" dirty="0">
              <a:latin typeface="Arial Nova Light" panose="020B0304020202020204" pitchFamily="34" charset="0"/>
            </a:endParaRPr>
          </a:p>
        </p:txBody>
      </p:sp>
      <p:sp>
        <p:nvSpPr>
          <p:cNvPr id="6" name="Platshållare för bildnummer 5">
            <a:extLst>
              <a:ext uri="{FF2B5EF4-FFF2-40B4-BE49-F238E27FC236}">
                <a16:creationId xmlns:a16="http://schemas.microsoft.com/office/drawing/2014/main" id="{0189735C-9FA9-764F-A140-704383BBC0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Nova Light" panose="020B0304020202020204" pitchFamily="34" charset="0"/>
              </a:defRPr>
            </a:lvl1pPr>
          </a:lstStyle>
          <a:p>
            <a:fld id="{F5BEA251-ED42-5044-8B5B-2DA71553EA04}" type="slidenum">
              <a:rPr lang="sv-SE" smtClean="0"/>
              <a:pPr/>
              <a:t>‹#›</a:t>
            </a:fld>
            <a:endParaRPr lang="sv-SE" dirty="0">
              <a:latin typeface="Arial Nova Light" panose="020B0304020202020204" pitchFamily="34" charset="0"/>
            </a:endParaRPr>
          </a:p>
        </p:txBody>
      </p:sp>
      <p:grpSp>
        <p:nvGrpSpPr>
          <p:cNvPr id="16" name="Grupp 15">
            <a:extLst>
              <a:ext uri="{FF2B5EF4-FFF2-40B4-BE49-F238E27FC236}">
                <a16:creationId xmlns:a16="http://schemas.microsoft.com/office/drawing/2014/main" id="{E2A04BDA-1730-2340-9F70-D4CC13076A08}"/>
              </a:ext>
            </a:extLst>
          </p:cNvPr>
          <p:cNvGrpSpPr/>
          <p:nvPr userDrawn="1"/>
        </p:nvGrpSpPr>
        <p:grpSpPr>
          <a:xfrm>
            <a:off x="10577766" y="779335"/>
            <a:ext cx="1620583" cy="6080379"/>
            <a:chOff x="10577766" y="779335"/>
            <a:chExt cx="1620583" cy="6080379"/>
          </a:xfrm>
          <a:solidFill>
            <a:schemeClr val="tx1"/>
          </a:solidFill>
        </p:grpSpPr>
        <p:sp>
          <p:nvSpPr>
            <p:cNvPr id="17" name="Frihandsfigur 16">
              <a:extLst>
                <a:ext uri="{FF2B5EF4-FFF2-40B4-BE49-F238E27FC236}">
                  <a16:creationId xmlns:a16="http://schemas.microsoft.com/office/drawing/2014/main" id="{E9A8B128-9395-914A-A6D4-9857796A10A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grpFill/>
            <a:ln w="6350"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4EE12150-2FAB-6346-81EA-D23B5BD0C9C7}"/>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grpFill/>
            <a:ln w="6350"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261ABDCC-7971-704A-8CF3-1DE3CCDA809D}"/>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grpFill/>
            <a:ln w="6350" cap="flat">
              <a:noFill/>
              <a:prstDash val="solid"/>
              <a:miter/>
            </a:ln>
          </p:spPr>
          <p:txBody>
            <a:bodyPr rtlCol="0" anchor="ctr"/>
            <a:lstStyle/>
            <a:p>
              <a:endParaRPr lang="sv-SE"/>
            </a:p>
          </p:txBody>
        </p:sp>
      </p:grpSp>
      <p:pic>
        <p:nvPicPr>
          <p:cNvPr id="9" name="Bildobjekt 8">
            <a:extLst>
              <a:ext uri="{FF2B5EF4-FFF2-40B4-BE49-F238E27FC236}">
                <a16:creationId xmlns:a16="http://schemas.microsoft.com/office/drawing/2014/main" id="{68CCBAAF-8017-4938-BAC4-7AD7E344B75F}"/>
              </a:ext>
            </a:extLst>
          </p:cNvPr>
          <p:cNvPicPr>
            <a:picLocks noChangeAspect="1"/>
          </p:cNvPicPr>
          <p:nvPr userDrawn="1"/>
        </p:nvPicPr>
        <p:blipFill>
          <a:blip r:embed="rId11"/>
          <a:stretch>
            <a:fillRect/>
          </a:stretch>
        </p:blipFill>
        <p:spPr>
          <a:xfrm>
            <a:off x="341239" y="273983"/>
            <a:ext cx="1265140" cy="454143"/>
          </a:xfrm>
          <a:prstGeom prst="rect">
            <a:avLst/>
          </a:prstGeom>
        </p:spPr>
      </p:pic>
    </p:spTree>
    <p:extLst>
      <p:ext uri="{BB962C8B-B14F-4D97-AF65-F5344CB8AC3E}">
        <p14:creationId xmlns:p14="http://schemas.microsoft.com/office/powerpoint/2010/main" val="1200263630"/>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hf hdr="0" ftr="0" dt="0"/>
  <p:txStyles>
    <p:titleStyle>
      <a:lvl1pPr algn="l" defTabSz="914400" rtl="0" eaLnBrk="1" latinLnBrk="0" hangingPunct="1">
        <a:lnSpc>
          <a:spcPct val="90000"/>
        </a:lnSpc>
        <a:spcBef>
          <a:spcPct val="0"/>
        </a:spcBef>
        <a:buNone/>
        <a:defRPr sz="4400" b="1" i="0" kern="1200">
          <a:solidFill>
            <a:schemeClr val="tx1"/>
          </a:solidFill>
          <a:latin typeface="Arial Nova" panose="020B05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i="0" kern="1200">
          <a:solidFill>
            <a:schemeClr val="tx1"/>
          </a:solidFill>
          <a:latin typeface="Arial Nova" panose="020B05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9D6C1EA-2C85-2F46-8B03-34FBFB5CC43D}"/>
              </a:ext>
            </a:extLst>
          </p:cNvPr>
          <p:cNvSpPr>
            <a:spLocks noGrp="1"/>
          </p:cNvSpPr>
          <p:nvPr>
            <p:ph type="title"/>
          </p:nvPr>
        </p:nvSpPr>
        <p:spPr>
          <a:xfrm>
            <a:off x="838200" y="1586355"/>
            <a:ext cx="10515600" cy="830264"/>
          </a:xfrm>
          <a:prstGeom prst="rect">
            <a:avLst/>
          </a:prstGeom>
        </p:spPr>
        <p:txBody>
          <a:bodyPr vert="horz" lIns="91440" tIns="45720" rIns="91440" bIns="45720" rtlCol="0" anchor="ctr">
            <a:normAutofit/>
          </a:bodyPr>
          <a:lstStyle/>
          <a:p>
            <a:r>
              <a:rPr lang="sv-SE" dirty="0"/>
              <a:t>KLICKA HÄR FÖR ATT ÄNDRA RUBRIK</a:t>
            </a:r>
          </a:p>
        </p:txBody>
      </p:sp>
      <p:sp>
        <p:nvSpPr>
          <p:cNvPr id="3" name="Platshållare för text 2">
            <a:extLst>
              <a:ext uri="{FF2B5EF4-FFF2-40B4-BE49-F238E27FC236}">
                <a16:creationId xmlns:a16="http://schemas.microsoft.com/office/drawing/2014/main" id="{AF9F1211-FDB2-964A-A175-60C759285096}"/>
              </a:ext>
            </a:extLst>
          </p:cNvPr>
          <p:cNvSpPr>
            <a:spLocks noGrp="1"/>
          </p:cNvSpPr>
          <p:nvPr>
            <p:ph type="body" idx="1"/>
          </p:nvPr>
        </p:nvSpPr>
        <p:spPr>
          <a:xfrm>
            <a:off x="838200" y="2433282"/>
            <a:ext cx="5657491" cy="2942197"/>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grpSp>
        <p:nvGrpSpPr>
          <p:cNvPr id="16" name="Grupp 15">
            <a:extLst>
              <a:ext uri="{FF2B5EF4-FFF2-40B4-BE49-F238E27FC236}">
                <a16:creationId xmlns:a16="http://schemas.microsoft.com/office/drawing/2014/main" id="{E2A04BDA-1730-2340-9F70-D4CC13076A08}"/>
              </a:ext>
            </a:extLst>
          </p:cNvPr>
          <p:cNvGrpSpPr/>
          <p:nvPr userDrawn="1"/>
        </p:nvGrpSpPr>
        <p:grpSpPr>
          <a:xfrm>
            <a:off x="10577766" y="779335"/>
            <a:ext cx="1620583" cy="6080379"/>
            <a:chOff x="10577766" y="779335"/>
            <a:chExt cx="1620583" cy="6080379"/>
          </a:xfrm>
          <a:solidFill>
            <a:schemeClr val="tx1"/>
          </a:solidFill>
        </p:grpSpPr>
        <p:sp>
          <p:nvSpPr>
            <p:cNvPr id="17" name="Frihandsfigur 16">
              <a:extLst>
                <a:ext uri="{FF2B5EF4-FFF2-40B4-BE49-F238E27FC236}">
                  <a16:creationId xmlns:a16="http://schemas.microsoft.com/office/drawing/2014/main" id="{E9A8B128-9395-914A-A6D4-9857796A10AB}"/>
                </a:ext>
              </a:extLst>
            </p:cNvPr>
            <p:cNvSpPr/>
            <p:nvPr/>
          </p:nvSpPr>
          <p:spPr>
            <a:xfrm>
              <a:off x="10577766" y="779335"/>
              <a:ext cx="1620583" cy="6080379"/>
            </a:xfrm>
            <a:custGeom>
              <a:avLst/>
              <a:gdLst>
                <a:gd name="connsiteX0" fmla="*/ 1620583 w 1620583"/>
                <a:gd name="connsiteY0" fmla="*/ 0 h 6080379"/>
                <a:gd name="connsiteX1" fmla="*/ 0 w 1620583"/>
                <a:gd name="connsiteY1" fmla="*/ 6080379 h 6080379"/>
                <a:gd name="connsiteX2" fmla="*/ 351853 w 1620583"/>
                <a:gd name="connsiteY2" fmla="*/ 6080379 h 6080379"/>
                <a:gd name="connsiteX3" fmla="*/ 1620583 w 1620583"/>
                <a:gd name="connsiteY3" fmla="*/ 1333691 h 6080379"/>
              </a:gdLst>
              <a:ahLst/>
              <a:cxnLst>
                <a:cxn ang="0">
                  <a:pos x="connsiteX0" y="connsiteY0"/>
                </a:cxn>
                <a:cxn ang="0">
                  <a:pos x="connsiteX1" y="connsiteY1"/>
                </a:cxn>
                <a:cxn ang="0">
                  <a:pos x="connsiteX2" y="connsiteY2"/>
                </a:cxn>
                <a:cxn ang="0">
                  <a:pos x="connsiteX3" y="connsiteY3"/>
                </a:cxn>
              </a:cxnLst>
              <a:rect l="l" t="t" r="r" b="b"/>
              <a:pathLst>
                <a:path w="1620583" h="6080379">
                  <a:moveTo>
                    <a:pt x="1620583" y="0"/>
                  </a:moveTo>
                  <a:lnTo>
                    <a:pt x="0" y="6080379"/>
                  </a:lnTo>
                  <a:lnTo>
                    <a:pt x="351853" y="6080379"/>
                  </a:lnTo>
                  <a:lnTo>
                    <a:pt x="1620583" y="1333691"/>
                  </a:lnTo>
                  <a:close/>
                </a:path>
              </a:pathLst>
            </a:custGeom>
            <a:grpFill/>
            <a:ln w="6350" cap="flat">
              <a:noFill/>
              <a:prstDash val="solid"/>
              <a:miter/>
            </a:ln>
          </p:spPr>
          <p:txBody>
            <a:bodyPr rtlCol="0" anchor="ctr"/>
            <a:lstStyle/>
            <a:p>
              <a:endParaRPr lang="sv-SE"/>
            </a:p>
          </p:txBody>
        </p:sp>
        <p:sp>
          <p:nvSpPr>
            <p:cNvPr id="18" name="Frihandsfigur 17">
              <a:extLst>
                <a:ext uri="{FF2B5EF4-FFF2-40B4-BE49-F238E27FC236}">
                  <a16:creationId xmlns:a16="http://schemas.microsoft.com/office/drawing/2014/main" id="{4EE12150-2FAB-6346-81EA-D23B5BD0C9C7}"/>
                </a:ext>
              </a:extLst>
            </p:cNvPr>
            <p:cNvSpPr/>
            <p:nvPr/>
          </p:nvSpPr>
          <p:spPr>
            <a:xfrm>
              <a:off x="11075669" y="2670810"/>
              <a:ext cx="1116330" cy="4188396"/>
            </a:xfrm>
            <a:custGeom>
              <a:avLst/>
              <a:gdLst>
                <a:gd name="connsiteX0" fmla="*/ 1116330 w 1116330"/>
                <a:gd name="connsiteY0" fmla="*/ 0 h 4188396"/>
                <a:gd name="connsiteX1" fmla="*/ 0 w 1116330"/>
                <a:gd name="connsiteY1" fmla="*/ 4188396 h 4188396"/>
                <a:gd name="connsiteX2" fmla="*/ 351917 w 1116330"/>
                <a:gd name="connsiteY2" fmla="*/ 4188396 h 4188396"/>
                <a:gd name="connsiteX3" fmla="*/ 1116330 w 1116330"/>
                <a:gd name="connsiteY3" fmla="*/ 1328356 h 4188396"/>
              </a:gdLst>
              <a:ahLst/>
              <a:cxnLst>
                <a:cxn ang="0">
                  <a:pos x="connsiteX0" y="connsiteY0"/>
                </a:cxn>
                <a:cxn ang="0">
                  <a:pos x="connsiteX1" y="connsiteY1"/>
                </a:cxn>
                <a:cxn ang="0">
                  <a:pos x="connsiteX2" y="connsiteY2"/>
                </a:cxn>
                <a:cxn ang="0">
                  <a:pos x="connsiteX3" y="connsiteY3"/>
                </a:cxn>
              </a:cxnLst>
              <a:rect l="l" t="t" r="r" b="b"/>
              <a:pathLst>
                <a:path w="1116330" h="4188396">
                  <a:moveTo>
                    <a:pt x="1116330" y="0"/>
                  </a:moveTo>
                  <a:lnTo>
                    <a:pt x="0" y="4188396"/>
                  </a:lnTo>
                  <a:lnTo>
                    <a:pt x="351917" y="4188396"/>
                  </a:lnTo>
                  <a:lnTo>
                    <a:pt x="1116330" y="1328356"/>
                  </a:lnTo>
                  <a:close/>
                </a:path>
              </a:pathLst>
            </a:custGeom>
            <a:grpFill/>
            <a:ln w="6350" cap="flat">
              <a:noFill/>
              <a:prstDash val="solid"/>
              <a:miter/>
            </a:ln>
          </p:spPr>
          <p:txBody>
            <a:bodyPr rtlCol="0" anchor="ctr"/>
            <a:lstStyle/>
            <a:p>
              <a:endParaRPr lang="sv-SE"/>
            </a:p>
          </p:txBody>
        </p:sp>
        <p:sp>
          <p:nvSpPr>
            <p:cNvPr id="19" name="Frihandsfigur 18">
              <a:extLst>
                <a:ext uri="{FF2B5EF4-FFF2-40B4-BE49-F238E27FC236}">
                  <a16:creationId xmlns:a16="http://schemas.microsoft.com/office/drawing/2014/main" id="{261ABDCC-7971-704A-8CF3-1DE3CCDA809D}"/>
                </a:ext>
              </a:extLst>
            </p:cNvPr>
            <p:cNvSpPr/>
            <p:nvPr/>
          </p:nvSpPr>
          <p:spPr>
            <a:xfrm>
              <a:off x="11567731" y="4516945"/>
              <a:ext cx="624268" cy="2342260"/>
            </a:xfrm>
            <a:custGeom>
              <a:avLst/>
              <a:gdLst>
                <a:gd name="connsiteX0" fmla="*/ 624269 w 624268"/>
                <a:gd name="connsiteY0" fmla="*/ 1102804 h 2342260"/>
                <a:gd name="connsiteX1" fmla="*/ 624269 w 624268"/>
                <a:gd name="connsiteY1" fmla="*/ 0 h 2342260"/>
                <a:gd name="connsiteX2" fmla="*/ 0 w 624268"/>
                <a:gd name="connsiteY2" fmla="*/ 2342261 h 2342260"/>
                <a:gd name="connsiteX3" fmla="*/ 351854 w 624268"/>
                <a:gd name="connsiteY3" fmla="*/ 2342261 h 2342260"/>
                <a:gd name="connsiteX4" fmla="*/ 624269 w 624268"/>
                <a:gd name="connsiteY4" fmla="*/ 1323150 h 23422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4268" h="2342260">
                  <a:moveTo>
                    <a:pt x="624269" y="1102804"/>
                  </a:moveTo>
                  <a:lnTo>
                    <a:pt x="624269" y="0"/>
                  </a:lnTo>
                  <a:lnTo>
                    <a:pt x="0" y="2342261"/>
                  </a:lnTo>
                  <a:lnTo>
                    <a:pt x="351854" y="2342261"/>
                  </a:lnTo>
                  <a:lnTo>
                    <a:pt x="624269" y="1323150"/>
                  </a:lnTo>
                  <a:close/>
                </a:path>
              </a:pathLst>
            </a:custGeom>
            <a:grpFill/>
            <a:ln w="6350" cap="flat">
              <a:noFill/>
              <a:prstDash val="solid"/>
              <a:miter/>
            </a:ln>
          </p:spPr>
          <p:txBody>
            <a:bodyPr rtlCol="0" anchor="ctr"/>
            <a:lstStyle/>
            <a:p>
              <a:endParaRPr lang="sv-SE"/>
            </a:p>
          </p:txBody>
        </p:sp>
      </p:grpSp>
      <p:pic>
        <p:nvPicPr>
          <p:cNvPr id="9" name="Bildobjekt 8">
            <a:extLst>
              <a:ext uri="{FF2B5EF4-FFF2-40B4-BE49-F238E27FC236}">
                <a16:creationId xmlns:a16="http://schemas.microsoft.com/office/drawing/2014/main" id="{68CCBAAF-8017-4938-BAC4-7AD7E344B75F}"/>
              </a:ext>
            </a:extLst>
          </p:cNvPr>
          <p:cNvPicPr>
            <a:picLocks noChangeAspect="1"/>
          </p:cNvPicPr>
          <p:nvPr userDrawn="1"/>
        </p:nvPicPr>
        <p:blipFill>
          <a:blip r:embed="rId12"/>
          <a:stretch>
            <a:fillRect/>
          </a:stretch>
        </p:blipFill>
        <p:spPr>
          <a:xfrm>
            <a:off x="458663" y="392785"/>
            <a:ext cx="1076840" cy="386550"/>
          </a:xfrm>
          <a:prstGeom prst="rect">
            <a:avLst/>
          </a:prstGeom>
        </p:spPr>
      </p:pic>
    </p:spTree>
    <p:extLst>
      <p:ext uri="{BB962C8B-B14F-4D97-AF65-F5344CB8AC3E}">
        <p14:creationId xmlns:p14="http://schemas.microsoft.com/office/powerpoint/2010/main" val="2488777104"/>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txStyles>
    <p:titleStyle>
      <a:lvl1pPr algn="l" defTabSz="914400" rtl="0" eaLnBrk="1" latinLnBrk="0" hangingPunct="1">
        <a:lnSpc>
          <a:spcPct val="90000"/>
        </a:lnSpc>
        <a:spcBef>
          <a:spcPct val="0"/>
        </a:spcBef>
        <a:buNone/>
        <a:defRPr sz="4000" b="1" i="0" kern="1200">
          <a:solidFill>
            <a:schemeClr val="tx1"/>
          </a:solidFill>
          <a:latin typeface="Arial Nova" panose="020B0504020202020204"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b="1" i="0" kern="1200">
          <a:solidFill>
            <a:schemeClr val="tx1"/>
          </a:solidFill>
          <a:latin typeface="Arial Nova" panose="020B0504020202020204" pitchFamily="34"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b="0" i="0" kern="1200">
          <a:solidFill>
            <a:schemeClr val="tx1"/>
          </a:solidFill>
          <a:latin typeface="Arial Nova" panose="020B05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Arial Nova"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Arial Nova" panose="020B0504020202020204" pitchFamily="34"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200" b="0" i="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D186F51B-89BD-4E69-9D84-0D623A2DCF35}"/>
              </a:ext>
            </a:extLst>
          </p:cNvPr>
          <p:cNvSpPr>
            <a:spLocks noGrp="1"/>
          </p:cNvSpPr>
          <p:nvPr>
            <p:ph type="ctrTitle"/>
          </p:nvPr>
        </p:nvSpPr>
        <p:spPr>
          <a:xfrm>
            <a:off x="464618" y="2288480"/>
            <a:ext cx="6484821" cy="2885500"/>
          </a:xfrm>
        </p:spPr>
        <p:txBody>
          <a:bodyPr>
            <a:noAutofit/>
          </a:bodyPr>
          <a:lstStyle/>
          <a:p>
            <a:pPr algn="l"/>
            <a:r>
              <a:rPr lang="en-GB" sz="5400" dirty="0">
                <a:solidFill>
                  <a:srgbClr val="002060"/>
                </a:solidFill>
                <a:latin typeface="Arial" panose="020B0604020202020204" pitchFamily="34" charset="0"/>
                <a:cs typeface="Arial" panose="020B0604020202020204" pitchFamily="34" charset="0"/>
              </a:rPr>
              <a:t>NAM GIỚI VÀ </a:t>
            </a:r>
            <a:br>
              <a:rPr lang="en-GB" sz="5400" dirty="0">
                <a:solidFill>
                  <a:srgbClr val="002060"/>
                </a:solidFill>
                <a:latin typeface="Arial" panose="020B0604020202020204" pitchFamily="34" charset="0"/>
                <a:cs typeface="Arial" panose="020B0604020202020204" pitchFamily="34" charset="0"/>
              </a:rPr>
            </a:br>
            <a:r>
              <a:rPr lang="en-GB" sz="5400" dirty="0">
                <a:solidFill>
                  <a:srgbClr val="002060"/>
                </a:solidFill>
                <a:latin typeface="Arial" panose="020B0604020202020204" pitchFamily="34" charset="0"/>
                <a:cs typeface="Arial" panose="020B0604020202020204" pitchFamily="34" charset="0"/>
              </a:rPr>
              <a:t>BÌNH ĐẲNG GIỚI</a:t>
            </a:r>
            <a:br>
              <a:rPr lang="en-GB" sz="4400" dirty="0">
                <a:solidFill>
                  <a:schemeClr val="bg1"/>
                </a:solidFill>
                <a:latin typeface="Arial" panose="020B0604020202020204" pitchFamily="34" charset="0"/>
                <a:cs typeface="Arial" panose="020B0604020202020204" pitchFamily="34" charset="0"/>
              </a:rPr>
            </a:br>
            <a:endParaRPr lang="en-GB" sz="4400" dirty="0">
              <a:solidFill>
                <a:schemeClr val="bg1"/>
              </a:solidFill>
              <a:latin typeface="Arial" panose="020B0604020202020204" pitchFamily="34" charset="0"/>
              <a:cs typeface="Arial" panose="020B0604020202020204" pitchFamily="34" charset="0"/>
            </a:endParaRPr>
          </a:p>
        </p:txBody>
      </p:sp>
      <p:sp>
        <p:nvSpPr>
          <p:cNvPr id="4" name="Rubrik 1">
            <a:extLst>
              <a:ext uri="{FF2B5EF4-FFF2-40B4-BE49-F238E27FC236}">
                <a16:creationId xmlns:a16="http://schemas.microsoft.com/office/drawing/2014/main" id="{2FC647C8-62B7-44A4-B036-D1537ABF5418}"/>
              </a:ext>
            </a:extLst>
          </p:cNvPr>
          <p:cNvSpPr txBox="1">
            <a:spLocks/>
          </p:cNvSpPr>
          <p:nvPr/>
        </p:nvSpPr>
        <p:spPr>
          <a:xfrm>
            <a:off x="5202545" y="5872897"/>
            <a:ext cx="2046667" cy="53768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b="1" i="0" kern="1200">
                <a:solidFill>
                  <a:schemeClr val="tx1"/>
                </a:solidFill>
                <a:latin typeface="Arial Nova" panose="020B0504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000" b="1" i="0" u="none" strike="noStrike" kern="1200" cap="none" spc="0" normalizeH="0" baseline="0" noProof="0" dirty="0">
                <a:ln>
                  <a:noFill/>
                </a:ln>
                <a:solidFill>
                  <a:srgbClr val="FFFFFF"/>
                </a:solidFill>
                <a:effectLst/>
                <a:uLnTx/>
                <a:uFillTx/>
                <a:latin typeface="Arial Nova" panose="020B0504020202020204" pitchFamily="34" charset="0"/>
                <a:ea typeface="+mj-ea"/>
                <a:cs typeface="+mj-cs"/>
              </a:rPr>
              <a:t>swpglobal.org</a:t>
            </a:r>
          </a:p>
        </p:txBody>
      </p:sp>
      <p:pic>
        <p:nvPicPr>
          <p:cNvPr id="3" name="Picture 2">
            <a:extLst>
              <a:ext uri="{FF2B5EF4-FFF2-40B4-BE49-F238E27FC236}">
                <a16:creationId xmlns:a16="http://schemas.microsoft.com/office/drawing/2014/main" id="{2419069C-C408-4E99-8F88-DA938E4F48ED}"/>
              </a:ext>
            </a:extLst>
          </p:cNvPr>
          <p:cNvPicPr>
            <a:picLocks noChangeAspect="1"/>
          </p:cNvPicPr>
          <p:nvPr/>
        </p:nvPicPr>
        <p:blipFill rotWithShape="1">
          <a:blip r:embed="rId3"/>
          <a:srcRect t="3791"/>
          <a:stretch/>
        </p:blipFill>
        <p:spPr>
          <a:xfrm>
            <a:off x="7220996" y="587828"/>
            <a:ext cx="4382223" cy="3892732"/>
          </a:xfrm>
          <a:prstGeom prst="rect">
            <a:avLst/>
          </a:prstGeom>
        </p:spPr>
      </p:pic>
    </p:spTree>
    <p:extLst>
      <p:ext uri="{BB962C8B-B14F-4D97-AF65-F5344CB8AC3E}">
        <p14:creationId xmlns:p14="http://schemas.microsoft.com/office/powerpoint/2010/main" val="397839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853809" y="1802518"/>
            <a:ext cx="5417782"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err="1">
                <a:solidFill>
                  <a:srgbClr val="000000"/>
                </a:solidFill>
                <a:latin typeface="Arial" panose="020B0604020202020204" pitchFamily="34" charset="0"/>
                <a:cs typeface="Arial" panose="020B0604020202020204" pitchFamily="34" charset="0"/>
              </a:rPr>
              <a:t>Để</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thay</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đổi</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thái</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độ</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và</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các</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định</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kiến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về</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giới</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cần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có</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sự</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tham</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gia</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của</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cả</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nam</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và</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nữ</a:t>
            </a:r>
            <a:r>
              <a:rPr lang="en-US" sz="2400" b="1" dirty="0">
                <a:solidFill>
                  <a:srgbClr val="000000"/>
                </a:solidFill>
                <a:latin typeface="Arial" panose="020B0604020202020204" pitchFamily="34" charset="0"/>
                <a:cs typeface="Arial" panose="020B0604020202020204" pitchFamily="34" charset="0"/>
              </a:rPr>
              <a:t>.</a:t>
            </a:r>
            <a:br>
              <a:rPr lang="en-US" sz="2400" b="1" dirty="0">
                <a:solidFill>
                  <a:srgbClr val="000000"/>
                </a:solidFill>
                <a:latin typeface="Arial" panose="020B0604020202020204" pitchFamily="34" charset="0"/>
                <a:cs typeface="Arial" panose="020B0604020202020204" pitchFamily="34" charset="0"/>
              </a:rPr>
            </a:br>
            <a:endParaRPr lang="en-US" sz="2400" b="1" dirty="0">
              <a:solidFill>
                <a:srgbClr val="000000"/>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8030EB9E-08C2-4A16-B333-3C31DC0ED555}"/>
              </a:ext>
            </a:extLst>
          </p:cNvPr>
          <p:cNvPicPr>
            <a:picLocks noChangeAspect="1"/>
          </p:cNvPicPr>
          <p:nvPr/>
        </p:nvPicPr>
        <p:blipFill>
          <a:blip r:embed="rId3"/>
          <a:stretch>
            <a:fillRect/>
          </a:stretch>
        </p:blipFill>
        <p:spPr>
          <a:xfrm>
            <a:off x="7568193" y="708457"/>
            <a:ext cx="4004971" cy="3079772"/>
          </a:xfrm>
          <a:prstGeom prst="rect">
            <a:avLst/>
          </a:prstGeom>
        </p:spPr>
      </p:pic>
    </p:spTree>
    <p:extLst>
      <p:ext uri="{BB962C8B-B14F-4D97-AF65-F5344CB8AC3E}">
        <p14:creationId xmlns:p14="http://schemas.microsoft.com/office/powerpoint/2010/main" val="488599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702611" y="1764445"/>
            <a:ext cx="5996363"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2400" b="1" dirty="0">
                <a:solidFill>
                  <a:srgbClr val="000000"/>
                </a:solidFill>
                <a:cs typeface="Segoe UI" panose="020B0502040204020203" pitchFamily="34" charset="0"/>
              </a:rPr>
              <a:t>Thái độ gia trưởng </a:t>
            </a:r>
            <a:r>
              <a:rPr lang="en-US" sz="2400" b="1" dirty="0" err="1">
                <a:solidFill>
                  <a:srgbClr val="000000"/>
                </a:solidFill>
                <a:latin typeface="Arial" panose="020B0604020202020204" pitchFamily="34" charset="0"/>
                <a:cs typeface="Arial" panose="020B0604020202020204" pitchFamily="34" charset="0"/>
              </a:rPr>
              <a:t>ăn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sâu</a:t>
            </a:r>
            <a:r>
              <a:rPr lang="en-US" sz="2400" b="1" dirty="0">
                <a:solidFill>
                  <a:srgbClr val="000000"/>
                </a:solidFill>
                <a:latin typeface="Arial" panose="020B0604020202020204" pitchFamily="34" charset="0"/>
                <a:cs typeface="Arial" panose="020B0604020202020204" pitchFamily="34" charset="0"/>
              </a:rPr>
              <a:t> </a:t>
            </a:r>
            <a:r>
              <a:rPr lang="vi-VN" sz="2400" b="1" dirty="0">
                <a:solidFill>
                  <a:srgbClr val="000000"/>
                </a:solidFill>
                <a:cs typeface="Segoe UI" panose="020B0502040204020203" pitchFamily="34" charset="0"/>
              </a:rPr>
              <a:t>và những khuôn mẫu chuẩn mực về vai trò giới là </a:t>
            </a:r>
            <a:r>
              <a:rPr lang="en-US" sz="2400" b="1" dirty="0" err="1">
                <a:solidFill>
                  <a:srgbClr val="000000"/>
                </a:solidFill>
                <a:latin typeface="Arial" panose="020B0604020202020204" pitchFamily="34" charset="0"/>
                <a:cs typeface="Arial" panose="020B0604020202020204" pitchFamily="34" charset="0"/>
              </a:rPr>
              <a:t>sự</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cản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trở</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trong</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phát</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triển</a:t>
            </a:r>
            <a:r>
              <a:rPr lang="en-US" sz="2400" b="1" dirty="0">
                <a:solidFill>
                  <a:srgbClr val="000000"/>
                </a:solidFill>
                <a:latin typeface="Arial" panose="020B0604020202020204" pitchFamily="34" charset="0"/>
                <a:cs typeface="Arial" panose="020B0604020202020204" pitchFamily="34" charset="0"/>
              </a:rPr>
              <a:t> </a:t>
            </a:r>
            <a:r>
              <a:rPr lang="vi-VN" sz="2400" b="1" dirty="0">
                <a:solidFill>
                  <a:srgbClr val="000000"/>
                </a:solidFill>
                <a:cs typeface="Segoe UI" panose="020B0502040204020203" pitchFamily="34" charset="0"/>
              </a:rPr>
              <a:t>tương lai của Việt Nam.</a:t>
            </a:r>
            <a:br>
              <a:rPr lang="en-US" sz="2400" b="1" dirty="0">
                <a:solidFill>
                  <a:srgbClr val="000000"/>
                </a:solidFill>
                <a:cs typeface="Segoe UI" panose="020B0502040204020203" pitchFamily="34" charset="0"/>
              </a:rPr>
            </a:br>
            <a:endParaRPr lang="en-US" sz="2400" b="1" dirty="0">
              <a:solidFill>
                <a:srgbClr val="000000"/>
              </a:solidFill>
              <a:cs typeface="Segoe UI" panose="020B0502040204020203" pitchFamily="34" charset="0"/>
            </a:endParaRPr>
          </a:p>
        </p:txBody>
      </p:sp>
      <p:pic>
        <p:nvPicPr>
          <p:cNvPr id="3" name="Picture 2" descr="A hand holding a sign&#10;&#10;Description automatically generated with medium confidence">
            <a:extLst>
              <a:ext uri="{FF2B5EF4-FFF2-40B4-BE49-F238E27FC236}">
                <a16:creationId xmlns:a16="http://schemas.microsoft.com/office/drawing/2014/main" id="{E8D1CAE0-D8AC-4579-BB99-5B491D4AF546}"/>
              </a:ext>
            </a:extLst>
          </p:cNvPr>
          <p:cNvPicPr>
            <a:picLocks noChangeAspect="1"/>
          </p:cNvPicPr>
          <p:nvPr/>
        </p:nvPicPr>
        <p:blipFill rotWithShape="1">
          <a:blip r:embed="rId3"/>
          <a:srcRect l="13636" t="13121" r="26621"/>
          <a:stretch/>
        </p:blipFill>
        <p:spPr>
          <a:xfrm>
            <a:off x="7302754" y="520269"/>
            <a:ext cx="4074996" cy="3085080"/>
          </a:xfrm>
          <a:prstGeom prst="rect">
            <a:avLst/>
          </a:prstGeom>
        </p:spPr>
      </p:pic>
    </p:spTree>
    <p:extLst>
      <p:ext uri="{BB962C8B-B14F-4D97-AF65-F5344CB8AC3E}">
        <p14:creationId xmlns:p14="http://schemas.microsoft.com/office/powerpoint/2010/main" val="293201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232392" y="297421"/>
            <a:ext cx="7159007" cy="6665864"/>
          </a:xfrm>
          <a:prstGeom prst="rect">
            <a:avLst/>
          </a:prstGeom>
          <a:noFill/>
        </p:spPr>
        <p:txBody>
          <a:bodyPr wrap="square" rtlCol="0">
            <a:spAutoFit/>
          </a:bodyPr>
          <a:lstStyle/>
          <a:p>
            <a:pPr marL="342900" indent="-342900">
              <a:lnSpc>
                <a:spcPct val="107000"/>
              </a:lnSpc>
              <a:spcAft>
                <a:spcPts val="800"/>
              </a:spcAft>
              <a:buFont typeface="Wingdings" panose="05000000000000000000" pitchFamily="2" charset="2"/>
              <a:buChar char="ü"/>
            </a:pPr>
            <a:r>
              <a:rPr lang="en-US" sz="2400" b="1" dirty="0">
                <a:latin typeface="Arial" panose="020B0604020202020204" pitchFamily="34" charset="0"/>
                <a:cs typeface="Arial" panose="020B0604020202020204" pitchFamily="34" charset="0"/>
              </a:rPr>
              <a:t>Nam </a:t>
            </a:r>
            <a:r>
              <a:rPr lang="en-US" sz="2400" b="1" dirty="0" err="1">
                <a:latin typeface="Arial" panose="020B0604020202020204" pitchFamily="34" charset="0"/>
                <a:cs typeface="Arial" panose="020B0604020202020204" pitchFamily="34" charset="0"/>
              </a:rPr>
              <a:t>giới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hiện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đang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phải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đối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mặt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áp</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lực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liên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quan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đến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công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việc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và</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vai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trò</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trụ</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cột</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gia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đình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của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họ</a:t>
            </a:r>
            <a:r>
              <a:rPr lang="en-US" sz="2400" b="1" dirty="0">
                <a:latin typeface="Arial" panose="020B0604020202020204" pitchFamily="34" charset="0"/>
                <a:cs typeface="Arial" panose="020B0604020202020204" pitchFamily="34" charset="0"/>
              </a:rPr>
              <a:t>. Theo </a:t>
            </a:r>
            <a:r>
              <a:rPr lang="en-US" sz="2400" b="1" dirty="0" err="1">
                <a:latin typeface="Arial" panose="020B0604020202020204" pitchFamily="34" charset="0"/>
                <a:cs typeface="Arial" panose="020B0604020202020204" pitchFamily="34" charset="0"/>
              </a:rPr>
              <a:t>thống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kê</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quốc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gia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tỷ</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lệ</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tự</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tử</a:t>
            </a:r>
            <a:r>
              <a:rPr lang="en-US" sz="2400" b="1" dirty="0">
                <a:latin typeface="Arial" panose="020B0604020202020204" pitchFamily="34" charset="0"/>
                <a:cs typeface="Arial" panose="020B0604020202020204" pitchFamily="34" charset="0"/>
              </a:rPr>
              <a:t> ở </a:t>
            </a:r>
            <a:r>
              <a:rPr lang="en-US" sz="2400" b="1" dirty="0" err="1">
                <a:latin typeface="Arial" panose="020B0604020202020204" pitchFamily="34" charset="0"/>
                <a:cs typeface="Arial" panose="020B0604020202020204" pitchFamily="34" charset="0"/>
              </a:rPr>
              <a:t>nam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cao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hơn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nữ</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và</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tiếp</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tục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tăng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trong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những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năm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gần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đây</a:t>
            </a:r>
            <a:r>
              <a:rPr lang="en-US" sz="2400" b="1" dirty="0">
                <a:latin typeface="Arial" panose="020B0604020202020204" pitchFamily="34" charset="0"/>
                <a:cs typeface="Arial" panose="020B0604020202020204" pitchFamily="34" charset="0"/>
              </a:rPr>
              <a:t>.</a:t>
            </a:r>
          </a:p>
          <a:p>
            <a:pPr marL="342900" indent="-342900">
              <a:lnSpc>
                <a:spcPct val="107000"/>
              </a:lnSpc>
              <a:spcAft>
                <a:spcPts val="800"/>
              </a:spcAft>
              <a:buFont typeface="Wingdings" panose="05000000000000000000" pitchFamily="2" charset="2"/>
              <a:buChar char="ü"/>
            </a:pPr>
            <a:r>
              <a:rPr lang="en-US" sz="2400" b="1" dirty="0" err="1">
                <a:latin typeface="Arial" panose="020B0604020202020204" pitchFamily="34" charset="0"/>
                <a:cs typeface="Arial" panose="020B0604020202020204" pitchFamily="34" charset="0"/>
              </a:rPr>
              <a:t>Nhiều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đấng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mày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râu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muộn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phiền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vì</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không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theo</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các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tiêu</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chuẩn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nam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tính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cứng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nhắc</a:t>
            </a:r>
            <a:r>
              <a:rPr lang="en-US" sz="2400" b="1" dirty="0">
                <a:latin typeface="Arial" panose="020B0604020202020204" pitchFamily="34" charset="0"/>
                <a:cs typeface="Arial" panose="020B0604020202020204" pitchFamily="34" charset="0"/>
              </a:rPr>
              <a:t>.</a:t>
            </a:r>
            <a:endParaRPr lang="en-SE"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SE" sz="2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2400" i="1" dirty="0">
                <a:effectLst/>
                <a:latin typeface="Arial" panose="020B0604020202020204" pitchFamily="34" charset="0"/>
                <a:ea typeface="Calibri" panose="020F0502020204030204" pitchFamily="34" charset="0"/>
                <a:cs typeface="Arial" panose="020B0604020202020204" pitchFamily="34" charset="0"/>
              </a:rPr>
              <a:t>Nam </a:t>
            </a:r>
            <a:r>
              <a:rPr lang="en-US" sz="2400" i="1" dirty="0" err="1">
                <a:effectLst/>
                <a:latin typeface="Arial" panose="020B0604020202020204" pitchFamily="34" charset="0"/>
                <a:ea typeface="Calibri" panose="020F0502020204030204" pitchFamily="34" charset="0"/>
                <a:cs typeface="Arial" panose="020B0604020202020204" pitchFamily="34" charset="0"/>
              </a:rPr>
              <a:t>giới</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và</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nam</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tính</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trong</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một</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Việt</a:t>
            </a:r>
            <a:r>
              <a:rPr lang="en-US" sz="2400" i="1" dirty="0">
                <a:effectLst/>
                <a:latin typeface="Arial" panose="020B0604020202020204" pitchFamily="34" charset="0"/>
                <a:ea typeface="Calibri" panose="020F0502020204030204" pitchFamily="34" charset="0"/>
                <a:cs typeface="Arial" panose="020B0604020202020204" pitchFamily="34" charset="0"/>
              </a:rPr>
              <a:t> Nam </a:t>
            </a:r>
            <a:r>
              <a:rPr lang="en-US" sz="2400" i="1" dirty="0" err="1">
                <a:effectLst/>
                <a:latin typeface="Arial" panose="020B0604020202020204" pitchFamily="34" charset="0"/>
                <a:ea typeface="Calibri" panose="020F0502020204030204" pitchFamily="34" charset="0"/>
                <a:cs typeface="Arial" panose="020B0604020202020204" pitchFamily="34" charset="0"/>
              </a:rPr>
              <a:t>hội</a:t>
            </a:r>
            <a:r>
              <a:rPr lang="en-US" sz="2400" i="1" dirty="0">
                <a:effectLst/>
                <a:latin typeface="Arial" panose="020B0604020202020204" pitchFamily="34" charset="0"/>
                <a:ea typeface="Calibri" panose="020F0502020204030204" pitchFamily="34" charset="0"/>
                <a:cs typeface="Arial" panose="020B0604020202020204" pitchFamily="34" charset="0"/>
              </a:rPr>
              <a:t> </a:t>
            </a:r>
            <a:r>
              <a:rPr lang="en-US" sz="2400" i="1" dirty="0" err="1">
                <a:effectLst/>
                <a:latin typeface="Arial" panose="020B0604020202020204" pitchFamily="34" charset="0"/>
                <a:ea typeface="Calibri" panose="020F0502020204030204" pitchFamily="34" charset="0"/>
                <a:cs typeface="Arial" panose="020B0604020202020204" pitchFamily="34" charset="0"/>
              </a:rPr>
              <a:t>nhập</a:t>
            </a:r>
            <a:r>
              <a:rPr lang="en-US" sz="2400" i="1" dirty="0">
                <a:effectLst/>
                <a:latin typeface="Arial" panose="020B0604020202020204" pitchFamily="34" charset="0"/>
                <a:ea typeface="Calibri" panose="020F0502020204030204" pitchFamily="34" charset="0"/>
                <a:cs typeface="Arial" panose="020B0604020202020204" pitchFamily="34" charset="0"/>
              </a:rPr>
              <a:t>, ISDS 2020</a:t>
            </a:r>
          </a:p>
          <a:p>
            <a:pPr>
              <a:lnSpc>
                <a:spcPct val="107000"/>
              </a:lnSpc>
              <a:spcAft>
                <a:spcPts val="800"/>
              </a:spcAft>
            </a:pPr>
            <a:r>
              <a:rPr lang="en-US" sz="2400" i="1" dirty="0">
                <a:effectLst/>
                <a:latin typeface="Arial" panose="020B0604020202020204" pitchFamily="34" charset="0"/>
                <a:ea typeface="Calibri" panose="020F0502020204030204" pitchFamily="34" charset="0"/>
                <a:cs typeface="Arial" panose="020B0604020202020204" pitchFamily="34" charset="0"/>
              </a:rPr>
              <a:t>Masculine Anxiety and Interrupting Sexism at Work, Catalyst 2021</a:t>
            </a:r>
            <a:endParaRPr lang="en-SE" sz="2400" dirty="0">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US" sz="24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rPr>
            </a:br>
            <a:endParaRPr kumimoji="0" lang="en-US" sz="3600" b="0" i="0" u="none" strike="noStrike" kern="1200" cap="none" spc="0" normalizeH="0" baseline="0" noProof="0" dirty="0">
              <a:ln>
                <a:noFill/>
              </a:ln>
              <a:solidFill>
                <a:srgbClr val="000000"/>
              </a:solidFill>
              <a:effectLst/>
              <a:uLnTx/>
              <a:uFillTx/>
              <a:latin typeface="Arial Nova" panose="020B0504020202020204" pitchFamily="34" charset="0"/>
              <a:ea typeface="+mn-ea"/>
              <a:cs typeface="+mn-cs"/>
            </a:endParaRPr>
          </a:p>
        </p:txBody>
      </p:sp>
      <p:pic>
        <p:nvPicPr>
          <p:cNvPr id="3" name="Picture 2">
            <a:extLst>
              <a:ext uri="{FF2B5EF4-FFF2-40B4-BE49-F238E27FC236}">
                <a16:creationId xmlns:a16="http://schemas.microsoft.com/office/drawing/2014/main" id="{2A2C9080-9E0A-42EE-8CEA-CA70C5C1F042}"/>
              </a:ext>
            </a:extLst>
          </p:cNvPr>
          <p:cNvPicPr>
            <a:picLocks noChangeAspect="1"/>
          </p:cNvPicPr>
          <p:nvPr/>
        </p:nvPicPr>
        <p:blipFill rotWithShape="1">
          <a:blip r:embed="rId3"/>
          <a:srcRect t="4547"/>
          <a:stretch/>
        </p:blipFill>
        <p:spPr>
          <a:xfrm>
            <a:off x="7527766" y="1581148"/>
            <a:ext cx="4431842" cy="3113315"/>
          </a:xfrm>
          <a:prstGeom prst="rect">
            <a:avLst/>
          </a:prstGeom>
        </p:spPr>
      </p:pic>
    </p:spTree>
    <p:extLst>
      <p:ext uri="{BB962C8B-B14F-4D97-AF65-F5344CB8AC3E}">
        <p14:creationId xmlns:p14="http://schemas.microsoft.com/office/powerpoint/2010/main" val="2281314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1088782" y="2711012"/>
            <a:ext cx="6131167" cy="1323439"/>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b="1" dirty="0" err="1">
                <a:solidFill>
                  <a:srgbClr val="000000"/>
                </a:solidFill>
                <a:latin typeface="Arial" panose="020B0604020202020204" pitchFamily="34" charset="0"/>
                <a:cs typeface="Arial" panose="020B0604020202020204" pitchFamily="34" charset="0"/>
              </a:rPr>
              <a:t>Chúng</a:t>
            </a:r>
            <a:r>
              <a:rPr lang="en-US" sz="4000" b="1" dirty="0">
                <a:solidFill>
                  <a:srgbClr val="000000"/>
                </a:solidFill>
                <a:latin typeface="Arial" panose="020B0604020202020204" pitchFamily="34" charset="0"/>
                <a:cs typeface="Arial" panose="020B0604020202020204" pitchFamily="34" charset="0"/>
              </a:rPr>
              <a:t> ta </a:t>
            </a:r>
            <a:r>
              <a:rPr lang="en-US" sz="4000" b="1" dirty="0" err="1">
                <a:solidFill>
                  <a:srgbClr val="000000"/>
                </a:solidFill>
                <a:latin typeface="Arial" panose="020B0604020202020204" pitchFamily="34" charset="0"/>
                <a:cs typeface="Arial" panose="020B0604020202020204" pitchFamily="34" charset="0"/>
              </a:rPr>
              <a:t>đã</a:t>
            </a:r>
            <a:r>
              <a:rPr lang="en-US" sz="4000" b="1" dirty="0">
                <a:solidFill>
                  <a:srgbClr val="000000"/>
                </a:solidFill>
                <a:latin typeface="Arial" panose="020B0604020202020204" pitchFamily="34" charset="0"/>
                <a:cs typeface="Arial" panose="020B0604020202020204" pitchFamily="34" charset="0"/>
              </a:rPr>
              <a:t> </a:t>
            </a:r>
            <a:r>
              <a:rPr lang="en-US" sz="4000" b="1" dirty="0" err="1">
                <a:solidFill>
                  <a:srgbClr val="000000"/>
                </a:solidFill>
                <a:latin typeface="Arial" panose="020B0604020202020204" pitchFamily="34" charset="0"/>
                <a:cs typeface="Arial" panose="020B0604020202020204" pitchFamily="34" charset="0"/>
              </a:rPr>
              <a:t>sẵn</a:t>
            </a:r>
            <a:r>
              <a:rPr lang="en-US" sz="4000" b="1" dirty="0">
                <a:solidFill>
                  <a:srgbClr val="000000"/>
                </a:solidFill>
                <a:latin typeface="Arial" panose="020B0604020202020204" pitchFamily="34" charset="0"/>
                <a:cs typeface="Arial" panose="020B0604020202020204" pitchFamily="34" charset="0"/>
              </a:rPr>
              <a:t> </a:t>
            </a:r>
            <a:r>
              <a:rPr lang="en-US" sz="4000" b="1" dirty="0" err="1">
                <a:solidFill>
                  <a:srgbClr val="000000"/>
                </a:solidFill>
                <a:latin typeface="Arial" panose="020B0604020202020204" pitchFamily="34" charset="0"/>
                <a:cs typeface="Arial" panose="020B0604020202020204" pitchFamily="34" charset="0"/>
              </a:rPr>
              <a:t>sàng</a:t>
            </a:r>
            <a:r>
              <a:rPr lang="en-US" sz="4000" b="1" dirty="0">
                <a:solidFill>
                  <a:srgbClr val="000000"/>
                </a:solidFill>
                <a:latin typeface="Arial" panose="020B0604020202020204" pitchFamily="34" charset="0"/>
                <a:cs typeface="Arial" panose="020B0604020202020204" pitchFamily="34" charset="0"/>
              </a:rPr>
              <a:t> </a:t>
            </a:r>
            <a:r>
              <a:rPr lang="en-US" sz="4000" b="1" dirty="0" err="1">
                <a:solidFill>
                  <a:srgbClr val="000000"/>
                </a:solidFill>
                <a:latin typeface="Arial" panose="020B0604020202020204" pitchFamily="34" charset="0"/>
                <a:cs typeface="Arial" panose="020B0604020202020204" pitchFamily="34" charset="0"/>
              </a:rPr>
              <a:t>lên</a:t>
            </a:r>
            <a:r>
              <a:rPr lang="en-US" sz="4000" b="1" dirty="0">
                <a:solidFill>
                  <a:srgbClr val="000000"/>
                </a:solidFill>
                <a:latin typeface="Arial" panose="020B0604020202020204" pitchFamily="34" charset="0"/>
                <a:cs typeface="Arial" panose="020B0604020202020204" pitchFamily="34" charset="0"/>
              </a:rPr>
              <a:t> </a:t>
            </a:r>
            <a:r>
              <a:rPr lang="en-US" sz="4000" b="1" dirty="0" err="1">
                <a:solidFill>
                  <a:srgbClr val="000000"/>
                </a:solidFill>
                <a:latin typeface="Arial" panose="020B0604020202020204" pitchFamily="34" charset="0"/>
                <a:cs typeface="Arial" panose="020B0604020202020204" pitchFamily="34" charset="0"/>
              </a:rPr>
              <a:t>tiếng</a:t>
            </a:r>
            <a:r>
              <a:rPr lang="en-US" sz="4000" b="1" dirty="0">
                <a:solidFill>
                  <a:srgbClr val="000000"/>
                </a:solidFill>
                <a:latin typeface="Arial" panose="020B0604020202020204" pitchFamily="34" charset="0"/>
                <a:cs typeface="Arial" panose="020B0604020202020204" pitchFamily="34" charset="0"/>
              </a:rPr>
              <a:t>!</a:t>
            </a:r>
          </a:p>
        </p:txBody>
      </p:sp>
      <p:pic>
        <p:nvPicPr>
          <p:cNvPr id="4" name="Picture 3">
            <a:extLst>
              <a:ext uri="{FF2B5EF4-FFF2-40B4-BE49-F238E27FC236}">
                <a16:creationId xmlns:a16="http://schemas.microsoft.com/office/drawing/2014/main" id="{AF5A7775-C627-86B2-C954-07B9F7E0E1EF}"/>
              </a:ext>
            </a:extLst>
          </p:cNvPr>
          <p:cNvPicPr>
            <a:picLocks noChangeAspect="1"/>
          </p:cNvPicPr>
          <p:nvPr/>
        </p:nvPicPr>
        <p:blipFill>
          <a:blip r:embed="rId3"/>
          <a:stretch>
            <a:fillRect/>
          </a:stretch>
        </p:blipFill>
        <p:spPr>
          <a:xfrm>
            <a:off x="7219949" y="1237672"/>
            <a:ext cx="4572000" cy="3838575"/>
          </a:xfrm>
          <a:prstGeom prst="rect">
            <a:avLst/>
          </a:prstGeom>
        </p:spPr>
      </p:pic>
    </p:spTree>
    <p:extLst>
      <p:ext uri="{BB962C8B-B14F-4D97-AF65-F5344CB8AC3E}">
        <p14:creationId xmlns:p14="http://schemas.microsoft.com/office/powerpoint/2010/main" val="320913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B6E9C04-A3F5-4EFB-A923-D7419819CF34}"/>
              </a:ext>
            </a:extLst>
          </p:cNvPr>
          <p:cNvSpPr txBox="1"/>
          <p:nvPr/>
        </p:nvSpPr>
        <p:spPr>
          <a:xfrm>
            <a:off x="782122" y="443014"/>
            <a:ext cx="8984343"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THẢO LUẬN NHÓM</a:t>
            </a:r>
            <a:endParaRPr kumimoji="0" lang="en-SE" sz="3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782122" y="1215254"/>
            <a:ext cx="10791041" cy="5632311"/>
          </a:xfrm>
          <a:prstGeom prst="rect">
            <a:avLst/>
          </a:prstGeom>
          <a:noFill/>
        </p:spPr>
        <p:txBody>
          <a:bodyPr wrap="square" rtlCol="0">
            <a:spAutoFit/>
          </a:bodyPr>
          <a:lstStyle/>
          <a:p>
            <a:pPr fontAlgn="base"/>
            <a:r>
              <a:rPr lang="en-US" sz="3000" b="1" dirty="0" err="1">
                <a:solidFill>
                  <a:srgbClr val="000000"/>
                </a:solidFill>
                <a:latin typeface="Arial" panose="020B0604020202020204" pitchFamily="34" charset="0"/>
                <a:cs typeface="Arial" panose="020B0604020202020204" pitchFamily="34" charset="0"/>
              </a:rPr>
              <a:t>Nguyên</a:t>
            </a:r>
            <a:r>
              <a:rPr lang="en-US" sz="3000" b="1" dirty="0">
                <a:solidFill>
                  <a:srgbClr val="000000"/>
                </a:solidFill>
                <a:latin typeface="Arial" panose="020B0604020202020204" pitchFamily="34" charset="0"/>
                <a:cs typeface="Arial" panose="020B0604020202020204" pitchFamily="34" charset="0"/>
              </a:rPr>
              <a:t> </a:t>
            </a:r>
            <a:r>
              <a:rPr lang="en-US" sz="3000" b="1" dirty="0" err="1">
                <a:solidFill>
                  <a:srgbClr val="000000"/>
                </a:solidFill>
                <a:latin typeface="Arial" panose="020B0604020202020204" pitchFamily="34" charset="0"/>
                <a:cs typeface="Arial" panose="020B0604020202020204" pitchFamily="34" charset="0"/>
              </a:rPr>
              <a:t>tắc</a:t>
            </a:r>
            <a:r>
              <a:rPr lang="en-US" sz="3000" b="1" dirty="0">
                <a:solidFill>
                  <a:srgbClr val="000000"/>
                </a:solidFill>
                <a:latin typeface="Arial" panose="020B0604020202020204" pitchFamily="34" charset="0"/>
                <a:cs typeface="Arial" panose="020B0604020202020204" pitchFamily="34" charset="0"/>
              </a:rPr>
              <a:t> </a:t>
            </a:r>
            <a:r>
              <a:rPr lang="en-US" sz="3000" b="1" dirty="0" err="1">
                <a:solidFill>
                  <a:srgbClr val="000000"/>
                </a:solidFill>
                <a:latin typeface="Arial" panose="020B0604020202020204" pitchFamily="34" charset="0"/>
                <a:cs typeface="Arial" panose="020B0604020202020204" pitchFamily="34" charset="0"/>
              </a:rPr>
              <a:t>thảo</a:t>
            </a:r>
            <a:r>
              <a:rPr lang="en-US" sz="3000" b="1" dirty="0">
                <a:solidFill>
                  <a:srgbClr val="000000"/>
                </a:solidFill>
                <a:latin typeface="Arial" panose="020B0604020202020204" pitchFamily="34" charset="0"/>
                <a:cs typeface="Arial" panose="020B0604020202020204" pitchFamily="34" charset="0"/>
              </a:rPr>
              <a:t> </a:t>
            </a:r>
            <a:r>
              <a:rPr lang="en-US" sz="3000" b="1" dirty="0" err="1">
                <a:solidFill>
                  <a:srgbClr val="000000"/>
                </a:solidFill>
                <a:latin typeface="Arial" panose="020B0604020202020204" pitchFamily="34" charset="0"/>
                <a:cs typeface="Arial" panose="020B0604020202020204" pitchFamily="34" charset="0"/>
              </a:rPr>
              <a:t>luận</a:t>
            </a:r>
            <a:r>
              <a:rPr lang="en-US" sz="3000" b="1" dirty="0">
                <a:solidFill>
                  <a:srgbClr val="000000"/>
                </a:solidFill>
                <a:latin typeface="Arial" panose="020B0604020202020204" pitchFamily="34" charset="0"/>
                <a:cs typeface="Arial" panose="020B0604020202020204" pitchFamily="34" charset="0"/>
              </a:rPr>
              <a:t>:</a:t>
            </a:r>
          </a:p>
          <a:p>
            <a:pPr marL="457200" indent="-457200" fontAlgn="base">
              <a:spcAft>
                <a:spcPts val="1200"/>
              </a:spcAft>
              <a:buFont typeface="+mj-lt"/>
              <a:buAutoNum type="arabicPeriod"/>
            </a:pPr>
            <a:r>
              <a:rPr lang="vi-VN" sz="3000" dirty="0">
                <a:latin typeface="Arial" panose="020B0604020202020204" pitchFamily="34" charset="0"/>
                <a:cs typeface="Arial" panose="020B0604020202020204" pitchFamily="34" charset="0"/>
              </a:rPr>
              <a:t>Không ghi âm hay ghi chép.</a:t>
            </a:r>
            <a:endParaRPr lang="en-US" sz="3000" dirty="0">
              <a:latin typeface="Arial" panose="020B0604020202020204" pitchFamily="34" charset="0"/>
              <a:cs typeface="Arial" panose="020B0604020202020204" pitchFamily="34" charset="0"/>
            </a:endParaRPr>
          </a:p>
          <a:p>
            <a:pPr marL="457200" indent="-457200" fontAlgn="base">
              <a:spcAft>
                <a:spcPts val="1200"/>
              </a:spcAft>
              <a:buFont typeface="+mj-lt"/>
              <a:buAutoNum type="arabicPeriod"/>
            </a:pPr>
            <a:r>
              <a:rPr lang="vi-VN" sz="3000" dirty="0">
                <a:latin typeface="Arial" panose="020B0604020202020204" pitchFamily="34" charset="0"/>
                <a:cs typeface="Arial" panose="020B0604020202020204" pitchFamily="34" charset="0"/>
              </a:rPr>
              <a:t>Tất cả những gì được chia sẻ trong nhóm sẽ chỉ ở trong nhóm.</a:t>
            </a:r>
            <a:endParaRPr lang="en-US" sz="3000" dirty="0">
              <a:latin typeface="Arial" panose="020B0604020202020204" pitchFamily="34" charset="0"/>
              <a:cs typeface="Arial" panose="020B0604020202020204" pitchFamily="34" charset="0"/>
            </a:endParaRPr>
          </a:p>
          <a:p>
            <a:pPr marL="457200" indent="-457200" fontAlgn="base">
              <a:spcAft>
                <a:spcPts val="1200"/>
              </a:spcAft>
              <a:buFont typeface="+mj-lt"/>
              <a:buAutoNum type="arabicPeriod"/>
            </a:pPr>
            <a:r>
              <a:rPr lang="vi-VN" sz="3000" dirty="0">
                <a:latin typeface="Arial" panose="020B0604020202020204" pitchFamily="34" charset="0"/>
                <a:cs typeface="Arial" panose="020B0604020202020204" pitchFamily="34" charset="0"/>
              </a:rPr>
              <a:t>Diễn giải một cách lịch thiệp. Bằng cách diễn giải lịch thiệp, chúng tôi cho là mọi người có ý tốt và chúng ta cùng phát triển thông qua đối thoại.</a:t>
            </a:r>
            <a:endParaRPr lang="en-US" sz="3000" dirty="0">
              <a:latin typeface="Arial" panose="020B0604020202020204" pitchFamily="34" charset="0"/>
              <a:cs typeface="Arial" panose="020B0604020202020204" pitchFamily="34" charset="0"/>
            </a:endParaRPr>
          </a:p>
          <a:p>
            <a:pPr marL="457200" indent="-457200" fontAlgn="base">
              <a:spcAft>
                <a:spcPts val="1200"/>
              </a:spcAft>
              <a:buFont typeface="+mj-lt"/>
              <a:buAutoNum type="arabicPeriod"/>
            </a:pPr>
            <a:r>
              <a:rPr lang="vi-VN" sz="3000" dirty="0">
                <a:latin typeface="Arial" panose="020B0604020202020204" pitchFamily="34" charset="0"/>
                <a:cs typeface="Arial" panose="020B0604020202020204" pitchFamily="34" charset="0"/>
              </a:rPr>
              <a:t>Không ai cần phải “diễn”. Vấn đề ở đây không phải là chứng tỏ kiến thức của bạn mà là </a:t>
            </a:r>
            <a:r>
              <a:rPr lang="en-US" sz="3000" dirty="0" err="1">
                <a:latin typeface="Arial" panose="020B0604020202020204" pitchFamily="34" charset="0"/>
                <a:cs typeface="Arial" panose="020B0604020202020204" pitchFamily="34" charset="0"/>
              </a:rPr>
              <a:t>mở</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lòng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cởi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mở</a:t>
            </a:r>
            <a:r>
              <a:rPr lang="vi-VN" sz="3000" dirty="0">
                <a:latin typeface="Arial" panose="020B0604020202020204" pitchFamily="34" charset="0"/>
                <a:cs typeface="Arial" panose="020B0604020202020204" pitchFamily="34" charset="0"/>
              </a:rPr>
              <a:t> với những câu chuyện của người khác và chia sẻ câu chuyện của mình.</a:t>
            </a:r>
            <a:endParaRPr lang="en-US" sz="20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77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35DF5C86-5DF9-43AA-BB04-ED2B21C71D59}"/>
              </a:ext>
            </a:extLst>
          </p:cNvPr>
          <p:cNvSpPr/>
          <p:nvPr/>
        </p:nvSpPr>
        <p:spPr>
          <a:xfrm>
            <a:off x="618836" y="609600"/>
            <a:ext cx="469947" cy="12561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7B6E9C04-A3F5-4EFB-A923-D7419819CF34}"/>
              </a:ext>
            </a:extLst>
          </p:cNvPr>
          <p:cNvSpPr txBox="1"/>
          <p:nvPr/>
        </p:nvSpPr>
        <p:spPr>
          <a:xfrm>
            <a:off x="782122" y="443014"/>
            <a:ext cx="8984343"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THẢO LUẬN NHÓM</a:t>
            </a:r>
            <a:endParaRPr kumimoji="0" lang="en-SE" sz="36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018E3801-53B4-43E7-89C0-74D3B6E0675C}"/>
              </a:ext>
            </a:extLst>
          </p:cNvPr>
          <p:cNvSpPr txBox="1"/>
          <p:nvPr/>
        </p:nvSpPr>
        <p:spPr>
          <a:xfrm>
            <a:off x="782122" y="1215254"/>
            <a:ext cx="10791041" cy="6278642"/>
          </a:xfrm>
          <a:prstGeom prst="rect">
            <a:avLst/>
          </a:prstGeom>
          <a:noFill/>
        </p:spPr>
        <p:txBody>
          <a:bodyPr wrap="square" rtlCol="0">
            <a:spAutoFit/>
          </a:bodyPr>
          <a:lstStyle/>
          <a:p>
            <a:pPr fontAlgn="base">
              <a:spcAft>
                <a:spcPts val="1200"/>
              </a:spcAft>
            </a:pPr>
            <a:r>
              <a:rPr lang="en-US" sz="2400" b="1" dirty="0" err="1">
                <a:solidFill>
                  <a:srgbClr val="000000"/>
                </a:solidFill>
                <a:latin typeface="Arial" panose="020B0604020202020204" pitchFamily="34" charset="0"/>
                <a:cs typeface="Arial" panose="020B0604020202020204" pitchFamily="34" charset="0"/>
              </a:rPr>
              <a:t>Hướng</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dẫn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thảo</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luận</a:t>
            </a:r>
            <a:endParaRPr lang="en-US" sz="2400" b="1" dirty="0">
              <a:solidFill>
                <a:srgbClr val="000000"/>
              </a:solidFill>
              <a:latin typeface="Arial" panose="020B0604020202020204" pitchFamily="34" charset="0"/>
              <a:cs typeface="Arial" panose="020B0604020202020204" pitchFamily="34" charset="0"/>
            </a:endParaRPr>
          </a:p>
          <a:p>
            <a:pPr marL="342900" indent="-342900" fontAlgn="base">
              <a:spcAft>
                <a:spcPts val="1200"/>
              </a:spcAft>
              <a:buFont typeface="Arial" panose="020B0604020202020204" pitchFamily="34" charset="0"/>
              <a:buChar char="•"/>
            </a:pPr>
            <a:r>
              <a:rPr lang="en-US" sz="2400" b="1" dirty="0" err="1">
                <a:solidFill>
                  <a:srgbClr val="000000"/>
                </a:solidFill>
                <a:latin typeface="Arial" panose="020B0604020202020204" pitchFamily="34" charset="0"/>
                <a:cs typeface="Arial" panose="020B0604020202020204" pitchFamily="34" charset="0"/>
              </a:rPr>
              <a:t>Bước</a:t>
            </a:r>
            <a:r>
              <a:rPr lang="en-US" sz="2400" b="1" dirty="0">
                <a:solidFill>
                  <a:srgbClr val="000000"/>
                </a:solidFill>
                <a:latin typeface="Arial" panose="020B0604020202020204" pitchFamily="34" charset="0"/>
                <a:cs typeface="Arial" panose="020B0604020202020204" pitchFamily="34" charset="0"/>
              </a:rPr>
              <a:t> 1:</a:t>
            </a:r>
            <a:r>
              <a:rPr lang="en-US" sz="2400" dirty="0">
                <a:solidFill>
                  <a:srgbClr val="000000"/>
                </a:solidFill>
                <a:latin typeface="Arial" panose="020B0604020202020204" pitchFamily="34" charset="0"/>
                <a:cs typeface="Arial" panose="020B0604020202020204" pitchFamily="34" charset="0"/>
              </a:rPr>
              <a:t> </a:t>
            </a:r>
            <a:r>
              <a:rPr lang="vi-VN" sz="2400" dirty="0">
                <a:solidFill>
                  <a:srgbClr val="000000"/>
                </a:solidFill>
                <a:cs typeface="Arial" panose="020B0604020202020204" pitchFamily="34" charset="0"/>
              </a:rPr>
              <a:t>Chỉ định một người chủ trì cuộc hội thoại. Người chủ trì phải để tâm sát sao để không ai bị ngắt lời và mọi người đều có cơ hội được nói.</a:t>
            </a:r>
            <a:endParaRPr lang="en-US" sz="2400" dirty="0">
              <a:solidFill>
                <a:srgbClr val="000000"/>
              </a:solidFill>
              <a:cs typeface="Arial" panose="020B0604020202020204" pitchFamily="34" charset="0"/>
            </a:endParaRPr>
          </a:p>
          <a:p>
            <a:pPr marL="342900" indent="-342900" fontAlgn="base">
              <a:spcAft>
                <a:spcPts val="1200"/>
              </a:spcAft>
              <a:buFont typeface="Arial" panose="020B0604020202020204" pitchFamily="34" charset="0"/>
              <a:buChar char="•"/>
            </a:pPr>
            <a:r>
              <a:rPr lang="en-US" sz="2400" b="1" dirty="0" err="1">
                <a:solidFill>
                  <a:srgbClr val="000000"/>
                </a:solidFill>
                <a:latin typeface="Arial" panose="020B0604020202020204" pitchFamily="34" charset="0"/>
                <a:cs typeface="Arial" panose="020B0604020202020204" pitchFamily="34" charset="0"/>
              </a:rPr>
              <a:t>Bước</a:t>
            </a:r>
            <a:r>
              <a:rPr lang="en-US" sz="2400" b="1" dirty="0">
                <a:solidFill>
                  <a:srgbClr val="000000"/>
                </a:solidFill>
                <a:latin typeface="Arial" panose="020B0604020202020204" pitchFamily="34" charset="0"/>
                <a:cs typeface="Arial" panose="020B0604020202020204" pitchFamily="34" charset="0"/>
              </a:rPr>
              <a:t> 2:</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Quyết</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định</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cách</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bạn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sẽ</a:t>
            </a:r>
            <a:r>
              <a:rPr lang="en-US" sz="2400" dirty="0">
                <a:solidFill>
                  <a:srgbClr val="000000"/>
                </a:solidFill>
                <a:latin typeface="Arial" panose="020B0604020202020204" pitchFamily="34" charset="0"/>
                <a:cs typeface="Arial" panose="020B0604020202020204" pitchFamily="34" charset="0"/>
              </a:rPr>
              <a:t> chia </a:t>
            </a:r>
            <a:r>
              <a:rPr lang="en-US" sz="2400" dirty="0" err="1">
                <a:solidFill>
                  <a:srgbClr val="000000"/>
                </a:solidFill>
                <a:latin typeface="Arial" panose="020B0604020202020204" pitchFamily="34" charset="0"/>
                <a:cs typeface="Arial" panose="020B0604020202020204" pitchFamily="34" charset="0"/>
              </a:rPr>
              <a:t>sẻ</a:t>
            </a:r>
            <a:r>
              <a:rPr lang="en-US" sz="2400" dirty="0">
                <a:solidFill>
                  <a:srgbClr val="000000"/>
                </a:solidFill>
                <a:latin typeface="Arial" panose="020B0604020202020204" pitchFamily="34" charset="0"/>
                <a:cs typeface="Arial" panose="020B0604020202020204" pitchFamily="34" charset="0"/>
              </a:rPr>
              <a:t>: </a:t>
            </a:r>
            <a:r>
              <a:rPr lang="vi-VN" sz="2400" dirty="0">
                <a:solidFill>
                  <a:srgbClr val="000000"/>
                </a:solidFill>
                <a:cs typeface="Arial" panose="020B0604020202020204" pitchFamily="34" charset="0"/>
              </a:rPr>
              <a:t>Thay phiên nói theo vòng tròn, giơ tay, hoặc một số hình thức khác.</a:t>
            </a:r>
            <a:r>
              <a:rPr lang="en-US" sz="2400" dirty="0">
                <a:solidFill>
                  <a:srgbClr val="000000"/>
                </a:solidFill>
                <a:latin typeface="Arial" panose="020B0604020202020204" pitchFamily="34" charset="0"/>
                <a:cs typeface="Arial" panose="020B0604020202020204" pitchFamily="34" charset="0"/>
              </a:rPr>
              <a:t> </a:t>
            </a:r>
          </a:p>
          <a:p>
            <a:pPr marL="342900" indent="-342900" fontAlgn="base">
              <a:spcAft>
                <a:spcPts val="1200"/>
              </a:spcAft>
              <a:buFont typeface="Arial" panose="020B0604020202020204" pitchFamily="34" charset="0"/>
              <a:buChar char="•"/>
            </a:pPr>
            <a:r>
              <a:rPr lang="en-US" sz="2400" b="1" dirty="0" err="1">
                <a:solidFill>
                  <a:srgbClr val="000000"/>
                </a:solidFill>
                <a:latin typeface="Arial" panose="020B0604020202020204" pitchFamily="34" charset="0"/>
                <a:cs typeface="Arial" panose="020B0604020202020204" pitchFamily="34" charset="0"/>
              </a:rPr>
              <a:t>Bước</a:t>
            </a:r>
            <a:r>
              <a:rPr lang="en-US" sz="2400" b="1" dirty="0">
                <a:solidFill>
                  <a:srgbClr val="000000"/>
                </a:solidFill>
                <a:latin typeface="Arial" panose="020B0604020202020204" pitchFamily="34" charset="0"/>
                <a:cs typeface="Arial" panose="020B0604020202020204" pitchFamily="34" charset="0"/>
              </a:rPr>
              <a:t> 3:</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Lựa</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chọn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chủ</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đề</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và</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câu</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hỏi</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Không</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cần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theo</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thứ</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tự</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hãy</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lựa</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chọn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những</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câu</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bạn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quan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tâm</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hoặc</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đặt</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những</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câu</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hỏi</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liên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quan</a:t>
            </a:r>
            <a:r>
              <a:rPr lang="en-US" sz="2400" dirty="0">
                <a:solidFill>
                  <a:srgbClr val="000000"/>
                </a:solidFill>
                <a:latin typeface="Arial" panose="020B0604020202020204" pitchFamily="34" charset="0"/>
                <a:cs typeface="Arial" panose="020B0604020202020204" pitchFamily="34" charset="0"/>
              </a:rPr>
              <a:t> </a:t>
            </a:r>
            <a:r>
              <a:rPr lang="en-US" sz="2400" dirty="0" err="1">
                <a:solidFill>
                  <a:srgbClr val="000000"/>
                </a:solidFill>
                <a:latin typeface="Arial" panose="020B0604020202020204" pitchFamily="34" charset="0"/>
                <a:cs typeface="Arial" panose="020B0604020202020204" pitchFamily="34" charset="0"/>
              </a:rPr>
              <a:t>khác</a:t>
            </a:r>
            <a:r>
              <a:rPr lang="en-US" sz="2400" dirty="0">
                <a:solidFill>
                  <a:srgbClr val="000000"/>
                </a:solidFill>
                <a:latin typeface="Arial" panose="020B0604020202020204" pitchFamily="34" charset="0"/>
                <a:cs typeface="Arial" panose="020B0604020202020204" pitchFamily="34" charset="0"/>
              </a:rPr>
              <a:t>)</a:t>
            </a:r>
          </a:p>
          <a:p>
            <a:pPr marL="342900" indent="-342900" fontAlgn="base">
              <a:spcAft>
                <a:spcPts val="1200"/>
              </a:spcAft>
              <a:buFont typeface="Arial" panose="020B0604020202020204" pitchFamily="34" charset="0"/>
              <a:buChar char="•"/>
            </a:pPr>
            <a:r>
              <a:rPr lang="en-US" sz="2400" b="1" dirty="0" err="1">
                <a:solidFill>
                  <a:srgbClr val="000000"/>
                </a:solidFill>
                <a:latin typeface="Arial" panose="020B0604020202020204" pitchFamily="34" charset="0"/>
                <a:cs typeface="Arial" panose="020B0604020202020204" pitchFamily="34" charset="0"/>
              </a:rPr>
              <a:t>Bước</a:t>
            </a:r>
            <a:r>
              <a:rPr lang="en-US" sz="2400" b="1" dirty="0">
                <a:solidFill>
                  <a:srgbClr val="000000"/>
                </a:solidFill>
                <a:latin typeface="Arial" panose="020B0604020202020204" pitchFamily="34" charset="0"/>
                <a:cs typeface="Arial" panose="020B0604020202020204" pitchFamily="34" charset="0"/>
              </a:rPr>
              <a:t> 4:</a:t>
            </a:r>
            <a:r>
              <a:rPr lang="en-US" sz="2400" dirty="0">
                <a:solidFill>
                  <a:srgbClr val="000000"/>
                </a:solidFill>
                <a:latin typeface="Arial" panose="020B0604020202020204" pitchFamily="34" charset="0"/>
                <a:cs typeface="Arial" panose="020B0604020202020204" pitchFamily="34" charset="0"/>
              </a:rPr>
              <a:t> </a:t>
            </a:r>
            <a:r>
              <a:rPr lang="vi-VN" sz="2400" dirty="0">
                <a:solidFill>
                  <a:srgbClr val="000000"/>
                </a:solidFill>
                <a:cs typeface="Arial" panose="020B0604020202020204" pitchFamily="34" charset="0"/>
              </a:rPr>
              <a:t>Hãy bắt đầu với chính bản thân bạn và những gì bạn đã trải qua. Điều quan trọng là mọi người được nói ra quan điểm của mình và những gì bản thân họ đã trải qua. </a:t>
            </a:r>
            <a:endParaRPr lang="en-US" sz="2400" dirty="0">
              <a:solidFill>
                <a:srgbClr val="000000"/>
              </a:solidFill>
              <a:latin typeface="Arial" panose="020B0604020202020204" pitchFamily="34" charset="0"/>
              <a:cs typeface="Arial" panose="020B0604020202020204" pitchFamily="34" charset="0"/>
            </a:endParaRPr>
          </a:p>
          <a:p>
            <a:pPr fontAlgn="base"/>
            <a:endParaRPr lang="en-US" sz="2400" dirty="0">
              <a:solidFill>
                <a:srgbClr val="000000"/>
              </a:solidFill>
              <a:latin typeface="Arial" panose="020B0604020202020204" pitchFamily="34" charset="0"/>
              <a:cs typeface="Arial" panose="020B0604020202020204" pitchFamily="34" charset="0"/>
            </a:endParaRPr>
          </a:p>
          <a:p>
            <a:pPr marL="342900" indent="-342900" fontAlgn="base">
              <a:buFont typeface="Arial" panose="020B0604020202020204" pitchFamily="34" charset="0"/>
              <a:buChar char="•"/>
            </a:pPr>
            <a:r>
              <a:rPr lang="en-US" sz="2400" b="1" dirty="0">
                <a:solidFill>
                  <a:srgbClr val="000000"/>
                </a:solidFill>
                <a:latin typeface="Arial" panose="020B0604020202020204" pitchFamily="34" charset="0"/>
                <a:cs typeface="Arial" panose="020B0604020202020204" pitchFamily="34" charset="0"/>
              </a:rPr>
              <a:t>Sau </a:t>
            </a:r>
            <a:r>
              <a:rPr lang="en-US" sz="2400" b="1" dirty="0" err="1">
                <a:solidFill>
                  <a:srgbClr val="000000"/>
                </a:solidFill>
                <a:latin typeface="Arial" panose="020B0604020202020204" pitchFamily="34" charset="0"/>
                <a:cs typeface="Arial" panose="020B0604020202020204" pitchFamily="34" charset="0"/>
              </a:rPr>
              <a:t>một</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giờ</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đồng</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hồ</a:t>
            </a:r>
            <a:r>
              <a:rPr lang="en-US" sz="2400" b="1" dirty="0">
                <a:solidFill>
                  <a:srgbClr val="000000"/>
                </a:solidFill>
                <a:latin typeface="Arial" panose="020B0604020202020204" pitchFamily="34" charset="0"/>
                <a:cs typeface="Arial" panose="020B0604020202020204" pitchFamily="34" charset="0"/>
              </a:rPr>
              <a:t> - </a:t>
            </a:r>
            <a:r>
              <a:rPr lang="en-US" sz="2400" b="1" dirty="0" err="1">
                <a:solidFill>
                  <a:srgbClr val="000000"/>
                </a:solidFill>
                <a:latin typeface="Arial" panose="020B0604020202020204" pitchFamily="34" charset="0"/>
                <a:cs typeface="Arial" panose="020B0604020202020204" pitchFamily="34" charset="0"/>
              </a:rPr>
              <a:t>thảo</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luận</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lại</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những</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câu</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hỏi</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đã</a:t>
            </a:r>
            <a:r>
              <a:rPr lang="en-US" sz="2400" b="1" dirty="0">
                <a:solidFill>
                  <a:srgbClr val="000000"/>
                </a:solidFill>
                <a:latin typeface="Arial" panose="020B0604020202020204" pitchFamily="34" charset="0"/>
                <a:cs typeface="Arial" panose="020B0604020202020204" pitchFamily="34" charset="0"/>
              </a:rPr>
              <a:t> </a:t>
            </a:r>
            <a:r>
              <a:rPr lang="en-US" sz="2400" b="1" dirty="0" err="1">
                <a:solidFill>
                  <a:srgbClr val="000000"/>
                </a:solidFill>
                <a:latin typeface="Arial" panose="020B0604020202020204" pitchFamily="34" charset="0"/>
                <a:cs typeface="Arial" panose="020B0604020202020204" pitchFamily="34" charset="0"/>
              </a:rPr>
              <a:t>dùng</a:t>
            </a:r>
            <a:endParaRPr lang="en-US" sz="2400" b="1" dirty="0">
              <a:solidFill>
                <a:srgbClr val="000000"/>
              </a:solidFill>
              <a:latin typeface="Arial" panose="020B0604020202020204" pitchFamily="34" charset="0"/>
              <a:cs typeface="Arial" panose="020B0604020202020204" pitchFamily="34" charset="0"/>
            </a:endParaRPr>
          </a:p>
          <a:p>
            <a:pPr marL="342900" indent="-342900" algn="l" rtl="0" fontAlgn="base">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R="0" lvl="0" algn="l" defTabSz="914400" rtl="0" eaLnBrk="1" fontAlgn="auto" latinLnBrk="0" hangingPunct="1">
              <a:lnSpc>
                <a:spcPct val="100000"/>
              </a:lnSpc>
              <a:spcBef>
                <a:spcPts val="0"/>
              </a:spcBef>
              <a:spcAft>
                <a:spcPts val="0"/>
              </a:spcAft>
              <a:buClrTx/>
              <a:buSzTx/>
              <a:tabLst/>
              <a:defRPr/>
            </a:pPr>
            <a:br>
              <a:rPr lang="en-US" sz="2000" dirty="0">
                <a:solidFill>
                  <a:srgbClr val="000000"/>
                </a:solidFill>
                <a:latin typeface="Arial" panose="020B0604020202020204" pitchFamily="34" charset="0"/>
                <a:cs typeface="Arial" panose="020B0604020202020204" pitchFamily="34" charset="0"/>
              </a:rPr>
            </a:br>
            <a:r>
              <a:rPr lang="en-US" sz="2000" dirty="0">
                <a:solidFill>
                  <a:srgbClr val="0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9414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P_PPTmall_2020" id="{5B68064F-083E-D348-A9AC-FF273FE36334}" vid="{608AB3B7-7919-CC4A-8804-A575CDF7CA92}"/>
    </a:ext>
  </a:extLst>
</a:theme>
</file>

<file path=ppt/theme/theme2.xml><?xml version="1.0" encoding="utf-8"?>
<a:theme xmlns:a="http://schemas.openxmlformats.org/drawingml/2006/main" name="1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P_PPTmall_2020" id="{5B68064F-083E-D348-A9AC-FF273FE36334}" vid="{B6F711CC-FE6A-264F-9740-86C3383DC22C}"/>
    </a:ext>
  </a:extLst>
</a:theme>
</file>

<file path=ppt/theme/theme3.xml><?xml version="1.0" encoding="utf-8"?>
<a:theme xmlns:a="http://schemas.openxmlformats.org/drawingml/2006/main" name="2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SWP PPT.potx" id="{239DE4D3-2033-4BC4-BE43-4A3E525E798C}" vid="{34233EF7-8448-4189-A32F-DB269F8C4794}"/>
    </a:ext>
  </a:extLst>
</a:theme>
</file>

<file path=ppt/theme/theme4.xml><?xml version="1.0" encoding="utf-8"?>
<a:theme xmlns:a="http://schemas.openxmlformats.org/drawingml/2006/main" name="4_Office-tema">
  <a:themeElements>
    <a:clrScheme name="SWP">
      <a:dk1>
        <a:srgbClr val="000000"/>
      </a:dk1>
      <a:lt1>
        <a:srgbClr val="FFFFFF"/>
      </a:lt1>
      <a:dk2>
        <a:srgbClr val="09384C"/>
      </a:dk2>
      <a:lt2>
        <a:srgbClr val="CECECE"/>
      </a:lt2>
      <a:accent1>
        <a:srgbClr val="09384C"/>
      </a:accent1>
      <a:accent2>
        <a:srgbClr val="F34B38"/>
      </a:accent2>
      <a:accent3>
        <a:srgbClr val="FBB304"/>
      </a:accent3>
      <a:accent4>
        <a:srgbClr val="CECECE"/>
      </a:accent4>
      <a:accent5>
        <a:srgbClr val="FFFFFF"/>
      </a:accent5>
      <a:accent6>
        <a:srgbClr val="FFFFFF"/>
      </a:accent6>
      <a:hlink>
        <a:srgbClr val="FFFFFF"/>
      </a:hlink>
      <a:folHlink>
        <a:srgbClr val="FFFFFF"/>
      </a:folHlink>
    </a:clrScheme>
    <a:fontScheme name="Custom 1">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DD29F415-0864-4D8C-8503-B85F570D926B}" vid="{0C3DB9AA-D30C-49E3-A5C2-6A411158C482}"/>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38494596EECE44B6A8DC0527D7FC76" ma:contentTypeVersion="13" ma:contentTypeDescription="Create a new document." ma:contentTypeScope="" ma:versionID="2408e6c0821e8cb3a43f35cb1e74ac4e">
  <xsd:schema xmlns:xsd="http://www.w3.org/2001/XMLSchema" xmlns:xs="http://www.w3.org/2001/XMLSchema" xmlns:p="http://schemas.microsoft.com/office/2006/metadata/properties" xmlns:ns2="57b7caa1-3a65-4299-96c0-ef7d2fd3ec30" xmlns:ns3="bfa5639f-7b10-485d-8427-12fc96df09fa" targetNamespace="http://schemas.microsoft.com/office/2006/metadata/properties" ma:root="true" ma:fieldsID="0a9259af6157249838431beed1767d78" ns2:_="" ns3:_="">
    <xsd:import namespace="57b7caa1-3a65-4299-96c0-ef7d2fd3ec30"/>
    <xsd:import namespace="bfa5639f-7b10-485d-8427-12fc96df09f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b7caa1-3a65-4299-96c0-ef7d2fd3ec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a5639f-7b10-485d-8427-12fc96df09f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A354F2-A9D6-4F5D-BD18-DD98E7B5AA57}">
  <ds:schemaRefs>
    <ds:schemaRef ds:uri="http://schemas.microsoft.com/sharepoint/v3/contenttype/forms"/>
  </ds:schemaRefs>
</ds:datastoreItem>
</file>

<file path=customXml/itemProps2.xml><?xml version="1.0" encoding="utf-8"?>
<ds:datastoreItem xmlns:ds="http://schemas.openxmlformats.org/officeDocument/2006/customXml" ds:itemID="{6ED3576F-FDB9-4F55-9B5F-D52EF38F65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b7caa1-3a65-4299-96c0-ef7d2fd3ec30"/>
    <ds:schemaRef ds:uri="bfa5639f-7b10-485d-8427-12fc96df09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2AC261-76B5-4DBB-BE17-0E96DC1126B4}">
  <ds:schemaRefs>
    <ds:schemaRef ds:uri="http://schemas.microsoft.com/office/2006/metadata/properties"/>
    <ds:schemaRef ds:uri="http://schemas.microsoft.com/office/infopath/2007/PartnerControls"/>
    <ds:schemaRef ds:uri="http://purl.org/dc/dcmitype/"/>
    <ds:schemaRef ds:uri="bfa5639f-7b10-485d-8427-12fc96df09fa"/>
    <ds:schemaRef ds:uri="http://purl.org/dc/terms/"/>
    <ds:schemaRef ds:uri="http://schemas.microsoft.com/office/2006/documentManagement/types"/>
    <ds:schemaRef ds:uri="http://purl.org/dc/elements/1.1/"/>
    <ds:schemaRef ds:uri="http://schemas.openxmlformats.org/package/2006/metadata/core-properties"/>
    <ds:schemaRef ds:uri="57b7caa1-3a65-4299-96c0-ef7d2fd3ec3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NY SWP_PPT_template_2020_Dec</Template>
  <TotalTime>13161</TotalTime>
  <Words>670</Words>
  <Application>Microsoft Office PowerPoint</Application>
  <PresentationFormat>Widescreen</PresentationFormat>
  <Paragraphs>32</Paragraphs>
  <Slides>7</Slides>
  <Notes>7</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7</vt:i4>
      </vt:variant>
    </vt:vector>
  </HeadingPairs>
  <TitlesOfParts>
    <vt:vector size="16" baseType="lpstr">
      <vt:lpstr>Arial</vt:lpstr>
      <vt:lpstr>Arial Nova</vt:lpstr>
      <vt:lpstr>Arial Nova Light</vt:lpstr>
      <vt:lpstr>Calibri</vt:lpstr>
      <vt:lpstr>Wingdings</vt:lpstr>
      <vt:lpstr>Office-tema</vt:lpstr>
      <vt:lpstr>1_Office-tema</vt:lpstr>
      <vt:lpstr>2_Office-tema</vt:lpstr>
      <vt:lpstr>4_Office-tema</vt:lpstr>
      <vt:lpstr>NAM GIỚI VÀ  BÌNH ĐẲNG GIỚI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Swedish Workplace Programme (SWP)</dc:title>
  <dc:creator>Wilhelmsson, Tina</dc:creator>
  <cp:lastModifiedBy>Thu Hien Nguyen</cp:lastModifiedBy>
  <cp:revision>238</cp:revision>
  <cp:lastPrinted>2022-06-27T11:03:19Z</cp:lastPrinted>
  <dcterms:created xsi:type="dcterms:W3CDTF">2020-12-04T12:54:45Z</dcterms:created>
  <dcterms:modified xsi:type="dcterms:W3CDTF">2023-11-27T01:07:55Z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0x010100DC38494596EECE44B6A8DC0527D7FC76</vt:lpwstr>
  </property>
</Properties>
</file>